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2" r:id="rId5"/>
    <p:sldMasterId id="2147483785" r:id="rId6"/>
  </p:sldMasterIdLst>
  <p:notesMasterIdLst>
    <p:notesMasterId r:id="rId25"/>
  </p:notesMasterIdLst>
  <p:sldIdLst>
    <p:sldId id="257" r:id="rId7"/>
    <p:sldId id="275" r:id="rId8"/>
    <p:sldId id="267" r:id="rId9"/>
    <p:sldId id="276" r:id="rId10"/>
    <p:sldId id="268" r:id="rId11"/>
    <p:sldId id="277" r:id="rId12"/>
    <p:sldId id="266" r:id="rId13"/>
    <p:sldId id="278" r:id="rId14"/>
    <p:sldId id="269" r:id="rId15"/>
    <p:sldId id="279" r:id="rId16"/>
    <p:sldId id="270" r:id="rId17"/>
    <p:sldId id="280" r:id="rId18"/>
    <p:sldId id="271" r:id="rId19"/>
    <p:sldId id="281" r:id="rId20"/>
    <p:sldId id="272" r:id="rId21"/>
    <p:sldId id="264" r:id="rId22"/>
    <p:sldId id="273"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ED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30AAF1-3F94-884C-8909-F5454C2A5BBB}" v="549" dt="2023-08-17T17:42:13.306"/>
    <p1510:client id="{4EB8449B-F68F-4F64-8104-B32FF54F4963}" v="1" dt="2023-08-18T13:57:38.984"/>
    <p1510:client id="{9A75DAA3-198A-4DCB-8AAF-FB91296C4741}" v="3" dt="2023-08-17T19:07:57.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ila McCormick" userId="44473619-29c5-46bf-9675-3cb3733fee8d" providerId="ADAL" clId="{4EB8449B-F68F-4F64-8104-B32FF54F4963}"/>
    <pc:docChg chg="undo redo custSel modSld">
      <pc:chgData name="Sheila McCormick" userId="44473619-29c5-46bf-9675-3cb3733fee8d" providerId="ADAL" clId="{4EB8449B-F68F-4F64-8104-B32FF54F4963}" dt="2023-08-18T14:01:22.665" v="297" actId="20577"/>
      <pc:docMkLst>
        <pc:docMk/>
      </pc:docMkLst>
      <pc:sldChg chg="addSp delSp modSp mod">
        <pc:chgData name="Sheila McCormick" userId="44473619-29c5-46bf-9675-3cb3733fee8d" providerId="ADAL" clId="{4EB8449B-F68F-4F64-8104-B32FF54F4963}" dt="2023-08-18T14:01:22.665" v="297" actId="20577"/>
        <pc:sldMkLst>
          <pc:docMk/>
          <pc:sldMk cId="3303586500" sldId="271"/>
        </pc:sldMkLst>
        <pc:spChg chg="mod">
          <ac:chgData name="Sheila McCormick" userId="44473619-29c5-46bf-9675-3cb3733fee8d" providerId="ADAL" clId="{4EB8449B-F68F-4F64-8104-B32FF54F4963}" dt="2023-08-18T14:01:22.665" v="297" actId="20577"/>
          <ac:spMkLst>
            <pc:docMk/>
            <pc:sldMk cId="3303586500" sldId="271"/>
            <ac:spMk id="4" creationId="{BA965789-162E-CA4D-6538-F5510B1B1A38}"/>
          </ac:spMkLst>
        </pc:spChg>
        <pc:picChg chg="add mod">
          <ac:chgData name="Sheila McCormick" userId="44473619-29c5-46bf-9675-3cb3733fee8d" providerId="ADAL" clId="{4EB8449B-F68F-4F64-8104-B32FF54F4963}" dt="2023-08-18T13:59:27.151" v="278" actId="1076"/>
          <ac:picMkLst>
            <pc:docMk/>
            <pc:sldMk cId="3303586500" sldId="271"/>
            <ac:picMk id="3" creationId="{C87A42AE-7CFC-12D7-1BC6-9A19166FFC53}"/>
          </ac:picMkLst>
        </pc:picChg>
        <pc:picChg chg="del">
          <ac:chgData name="Sheila McCormick" userId="44473619-29c5-46bf-9675-3cb3733fee8d" providerId="ADAL" clId="{4EB8449B-F68F-4F64-8104-B32FF54F4963}" dt="2023-08-18T13:57:21.411" v="264" actId="478"/>
          <ac:picMkLst>
            <pc:docMk/>
            <pc:sldMk cId="3303586500" sldId="271"/>
            <ac:picMk id="8" creationId="{7CC355D5-3EE7-1958-8796-2A3E98F62523}"/>
          </ac:picMkLst>
        </pc:picChg>
        <pc:picChg chg="mod">
          <ac:chgData name="Sheila McCormick" userId="44473619-29c5-46bf-9675-3cb3733fee8d" providerId="ADAL" clId="{4EB8449B-F68F-4F64-8104-B32FF54F4963}" dt="2023-08-18T14:00:57.729" v="293" actId="1076"/>
          <ac:picMkLst>
            <pc:docMk/>
            <pc:sldMk cId="3303586500" sldId="271"/>
            <ac:picMk id="12" creationId="{FF77A91D-F5DC-9CCE-A481-A03F3A3830A2}"/>
          </ac:picMkLst>
        </pc:picChg>
      </pc:sldChg>
      <pc:sldChg chg="modSp mod">
        <pc:chgData name="Sheila McCormick" userId="44473619-29c5-46bf-9675-3cb3733fee8d" providerId="ADAL" clId="{4EB8449B-F68F-4F64-8104-B32FF54F4963}" dt="2023-08-18T13:55:39.879" v="245" actId="20577"/>
        <pc:sldMkLst>
          <pc:docMk/>
          <pc:sldMk cId="1637885542" sldId="280"/>
        </pc:sldMkLst>
        <pc:spChg chg="mod">
          <ac:chgData name="Sheila McCormick" userId="44473619-29c5-46bf-9675-3cb3733fee8d" providerId="ADAL" clId="{4EB8449B-F68F-4F64-8104-B32FF54F4963}" dt="2023-08-18T13:55:39.879" v="245" actId="20577"/>
          <ac:spMkLst>
            <pc:docMk/>
            <pc:sldMk cId="1637885542" sldId="280"/>
            <ac:spMk id="6" creationId="{1B58B1B9-7AC5-3A37-2A2A-28EA98C7C42A}"/>
          </ac:spMkLst>
        </pc:spChg>
      </pc:sldChg>
    </pc:docChg>
  </pc:docChgLst>
  <pc:docChgLst>
    <pc:chgData name="Daniel Wise" userId="6cd0e29a-087c-48cb-98ea-a90b4a4f7c93" providerId="ADAL" clId="{4B30AAF1-3F94-884C-8909-F5454C2A5BBB}"/>
    <pc:docChg chg="undo redo custSel addSld delSld modSld addMainMaster delMainMaster modMainMaster mainMasterOrd addSection delSection">
      <pc:chgData name="Daniel Wise" userId="6cd0e29a-087c-48cb-98ea-a90b4a4f7c93" providerId="ADAL" clId="{4B30AAF1-3F94-884C-8909-F5454C2A5BBB}" dt="2023-08-17T17:37:18.309" v="2030" actId="1076"/>
      <pc:docMkLst>
        <pc:docMk/>
      </pc:docMkLst>
      <pc:sldChg chg="addSp delSp modSp mod modClrScheme chgLayout">
        <pc:chgData name="Daniel Wise" userId="6cd0e29a-087c-48cb-98ea-a90b4a4f7c93" providerId="ADAL" clId="{4B30AAF1-3F94-884C-8909-F5454C2A5BBB}" dt="2023-08-17T14:32:25.269" v="361" actId="1076"/>
        <pc:sldMkLst>
          <pc:docMk/>
          <pc:sldMk cId="1085537304" sldId="257"/>
        </pc:sldMkLst>
        <pc:spChg chg="add mod ord">
          <ac:chgData name="Daniel Wise" userId="6cd0e29a-087c-48cb-98ea-a90b4a4f7c93" providerId="ADAL" clId="{4B30AAF1-3F94-884C-8909-F5454C2A5BBB}" dt="2023-08-17T14:32:25.269" v="361" actId="1076"/>
          <ac:spMkLst>
            <pc:docMk/>
            <pc:sldMk cId="1085537304" sldId="257"/>
            <ac:spMk id="3" creationId="{65486C9F-9DC7-428F-6794-9E2D17BADFFA}"/>
          </ac:spMkLst>
        </pc:spChg>
        <pc:spChg chg="mod">
          <ac:chgData name="Daniel Wise" userId="6cd0e29a-087c-48cb-98ea-a90b4a4f7c93" providerId="ADAL" clId="{4B30AAF1-3F94-884C-8909-F5454C2A5BBB}" dt="2023-08-17T14:31:37.200" v="350" actId="21"/>
          <ac:spMkLst>
            <pc:docMk/>
            <pc:sldMk cId="1085537304" sldId="257"/>
            <ac:spMk id="4" creationId="{8C37F64D-BFF6-9B6F-ED5F-5381CC25F5F1}"/>
          </ac:spMkLst>
        </pc:spChg>
        <pc:picChg chg="del">
          <ac:chgData name="Daniel Wise" userId="6cd0e29a-087c-48cb-98ea-a90b4a4f7c93" providerId="ADAL" clId="{4B30AAF1-3F94-884C-8909-F5454C2A5BBB}" dt="2023-08-17T14:31:22.628" v="348" actId="478"/>
          <ac:picMkLst>
            <pc:docMk/>
            <pc:sldMk cId="1085537304" sldId="257"/>
            <ac:picMk id="2" creationId="{953ABC94-1A60-999C-FB32-A16576128FD6}"/>
          </ac:picMkLst>
        </pc:picChg>
        <pc:picChg chg="del">
          <ac:chgData name="Daniel Wise" userId="6cd0e29a-087c-48cb-98ea-a90b4a4f7c93" providerId="ADAL" clId="{4B30AAF1-3F94-884C-8909-F5454C2A5BBB}" dt="2023-08-17T14:31:25.844" v="349" actId="478"/>
          <ac:picMkLst>
            <pc:docMk/>
            <pc:sldMk cId="1085537304" sldId="257"/>
            <ac:picMk id="6" creationId="{3CEE4FE4-2C81-121B-2FDE-EAB124042F70}"/>
          </ac:picMkLst>
        </pc:picChg>
      </pc:sldChg>
      <pc:sldChg chg="addSp modSp mod modClrScheme chgLayout">
        <pc:chgData name="Daniel Wise" userId="6cd0e29a-087c-48cb-98ea-a90b4a4f7c93" providerId="ADAL" clId="{4B30AAF1-3F94-884C-8909-F5454C2A5BBB}" dt="2023-08-17T16:57:07.153" v="1867" actId="403"/>
        <pc:sldMkLst>
          <pc:docMk/>
          <pc:sldMk cId="2125986418" sldId="264"/>
        </pc:sldMkLst>
        <pc:spChg chg="add mod">
          <ac:chgData name="Daniel Wise" userId="6cd0e29a-087c-48cb-98ea-a90b4a4f7c93" providerId="ADAL" clId="{4B30AAF1-3F94-884C-8909-F5454C2A5BBB}" dt="2023-08-17T16:57:07.153" v="1867" actId="403"/>
          <ac:spMkLst>
            <pc:docMk/>
            <pc:sldMk cId="2125986418" sldId="264"/>
            <ac:spMk id="2" creationId="{04B4841B-826A-50F4-B90A-C5F2FE20DF6A}"/>
          </ac:spMkLst>
        </pc:spChg>
        <pc:spChg chg="add mod">
          <ac:chgData name="Daniel Wise" userId="6cd0e29a-087c-48cb-98ea-a90b4a4f7c93" providerId="ADAL" clId="{4B30AAF1-3F94-884C-8909-F5454C2A5BBB}" dt="2023-08-17T16:57:01.972" v="1864" actId="1076"/>
          <ac:spMkLst>
            <pc:docMk/>
            <pc:sldMk cId="2125986418" sldId="264"/>
            <ac:spMk id="3" creationId="{3A9DF62C-8C83-C8D3-E162-3F78F6A0ACC8}"/>
          </ac:spMkLst>
        </pc:spChg>
        <pc:spChg chg="mod">
          <ac:chgData name="Daniel Wise" userId="6cd0e29a-087c-48cb-98ea-a90b4a4f7c93" providerId="ADAL" clId="{4B30AAF1-3F94-884C-8909-F5454C2A5BBB}" dt="2023-08-17T16:55:39.942" v="1846" actId="21"/>
          <ac:spMkLst>
            <pc:docMk/>
            <pc:sldMk cId="2125986418" sldId="264"/>
            <ac:spMk id="4" creationId="{E97BF05C-5B9F-331A-2FC7-5DC093D59E5E}"/>
          </ac:spMkLst>
        </pc:spChg>
        <pc:cxnChg chg="add mod">
          <ac:chgData name="Daniel Wise" userId="6cd0e29a-087c-48cb-98ea-a90b4a4f7c93" providerId="ADAL" clId="{4B30AAF1-3F94-884C-8909-F5454C2A5BBB}" dt="2023-08-17T16:57:01.972" v="1864" actId="1076"/>
          <ac:cxnSpMkLst>
            <pc:docMk/>
            <pc:sldMk cId="2125986418" sldId="264"/>
            <ac:cxnSpMk id="5" creationId="{9D587B7C-A8C5-99C5-3FC4-59E2EE190538}"/>
          </ac:cxnSpMkLst>
        </pc:cxnChg>
      </pc:sldChg>
      <pc:sldChg chg="addSp delSp modSp mod modClrScheme chgLayout">
        <pc:chgData name="Daniel Wise" userId="6cd0e29a-087c-48cb-98ea-a90b4a4f7c93" providerId="ADAL" clId="{4B30AAF1-3F94-884C-8909-F5454C2A5BBB}" dt="2023-08-17T17:34:05.760" v="2026" actId="207"/>
        <pc:sldMkLst>
          <pc:docMk/>
          <pc:sldMk cId="2704559045" sldId="265"/>
        </pc:sldMkLst>
        <pc:spChg chg="del">
          <ac:chgData name="Daniel Wise" userId="6cd0e29a-087c-48cb-98ea-a90b4a4f7c93" providerId="ADAL" clId="{4B30AAF1-3F94-884C-8909-F5454C2A5BBB}" dt="2023-08-17T17:33:35.954" v="2019" actId="478"/>
          <ac:spMkLst>
            <pc:docMk/>
            <pc:sldMk cId="2704559045" sldId="265"/>
            <ac:spMk id="4" creationId="{B7FBA337-EC24-011D-73B0-65F5D437E46D}"/>
          </ac:spMkLst>
        </pc:spChg>
        <pc:spChg chg="add mod ord">
          <ac:chgData name="Daniel Wise" userId="6cd0e29a-087c-48cb-98ea-a90b4a4f7c93" providerId="ADAL" clId="{4B30AAF1-3F94-884C-8909-F5454C2A5BBB}" dt="2023-08-17T17:34:05.760" v="2026" actId="207"/>
          <ac:spMkLst>
            <pc:docMk/>
            <pc:sldMk cId="2704559045" sldId="265"/>
            <ac:spMk id="10" creationId="{C59381DA-3D44-1851-8769-18F6E6DC4014}"/>
          </ac:spMkLst>
        </pc:spChg>
        <pc:picChg chg="del">
          <ac:chgData name="Daniel Wise" userId="6cd0e29a-087c-48cb-98ea-a90b4a4f7c93" providerId="ADAL" clId="{4B30AAF1-3F94-884C-8909-F5454C2A5BBB}" dt="2023-08-17T17:33:39.182" v="2020" actId="478"/>
          <ac:picMkLst>
            <pc:docMk/>
            <pc:sldMk cId="2704559045" sldId="265"/>
            <ac:picMk id="2" creationId="{098D4582-B881-DDD9-FF26-F474AB6918DD}"/>
          </ac:picMkLst>
        </pc:picChg>
        <pc:picChg chg="add del mod">
          <ac:chgData name="Daniel Wise" userId="6cd0e29a-087c-48cb-98ea-a90b4a4f7c93" providerId="ADAL" clId="{4B30AAF1-3F94-884C-8909-F5454C2A5BBB}" dt="2023-08-17T17:33:08.380" v="1983" actId="478"/>
          <ac:picMkLst>
            <pc:docMk/>
            <pc:sldMk cId="2704559045" sldId="265"/>
            <ac:picMk id="3" creationId="{DC5EF6E2-C3D1-D824-6BE3-02B68AFD78A8}"/>
          </ac:picMkLst>
        </pc:picChg>
        <pc:picChg chg="add del mod">
          <ac:chgData name="Daniel Wise" userId="6cd0e29a-087c-48cb-98ea-a90b4a4f7c93" providerId="ADAL" clId="{4B30AAF1-3F94-884C-8909-F5454C2A5BBB}" dt="2023-08-17T17:33:12.430" v="1986" actId="478"/>
          <ac:picMkLst>
            <pc:docMk/>
            <pc:sldMk cId="2704559045" sldId="265"/>
            <ac:picMk id="5" creationId="{00789AA6-816A-79D8-D16F-053157A2DAFD}"/>
          </ac:picMkLst>
        </pc:picChg>
        <pc:picChg chg="add del mod">
          <ac:chgData name="Daniel Wise" userId="6cd0e29a-087c-48cb-98ea-a90b4a4f7c93" providerId="ADAL" clId="{4B30AAF1-3F94-884C-8909-F5454C2A5BBB}" dt="2023-08-17T17:33:09.378" v="1984" actId="478"/>
          <ac:picMkLst>
            <pc:docMk/>
            <pc:sldMk cId="2704559045" sldId="265"/>
            <ac:picMk id="6" creationId="{E457F673-B04F-6A96-F682-9E3AFCB63A68}"/>
          </ac:picMkLst>
        </pc:picChg>
        <pc:picChg chg="add del mod">
          <ac:chgData name="Daniel Wise" userId="6cd0e29a-087c-48cb-98ea-a90b4a4f7c93" providerId="ADAL" clId="{4B30AAF1-3F94-884C-8909-F5454C2A5BBB}" dt="2023-08-17T17:33:13.716" v="1987" actId="478"/>
          <ac:picMkLst>
            <pc:docMk/>
            <pc:sldMk cId="2704559045" sldId="265"/>
            <ac:picMk id="7" creationId="{A30CA600-2869-4E77-B68A-6194FE6D369A}"/>
          </ac:picMkLst>
        </pc:picChg>
        <pc:picChg chg="add del mod">
          <ac:chgData name="Daniel Wise" userId="6cd0e29a-087c-48cb-98ea-a90b4a4f7c93" providerId="ADAL" clId="{4B30AAF1-3F94-884C-8909-F5454C2A5BBB}" dt="2023-08-17T17:33:10.814" v="1985" actId="478"/>
          <ac:picMkLst>
            <pc:docMk/>
            <pc:sldMk cId="2704559045" sldId="265"/>
            <ac:picMk id="8" creationId="{9CD93ABD-056A-1C8C-3437-A0BB4BB7147D}"/>
          </ac:picMkLst>
        </pc:picChg>
        <pc:picChg chg="add del mod">
          <ac:chgData name="Daniel Wise" userId="6cd0e29a-087c-48cb-98ea-a90b4a4f7c93" providerId="ADAL" clId="{4B30AAF1-3F94-884C-8909-F5454C2A5BBB}" dt="2023-08-17T17:33:14.804" v="1988" actId="478"/>
          <ac:picMkLst>
            <pc:docMk/>
            <pc:sldMk cId="2704559045" sldId="265"/>
            <ac:picMk id="9" creationId="{F9531573-D14C-293B-6348-57B400F51990}"/>
          </ac:picMkLst>
        </pc:picChg>
      </pc:sldChg>
      <pc:sldChg chg="addSp delSp modSp mod delDesignElem">
        <pc:chgData name="Daniel Wise" userId="6cd0e29a-087c-48cb-98ea-a90b4a4f7c93" providerId="ADAL" clId="{4B30AAF1-3F94-884C-8909-F5454C2A5BBB}" dt="2023-08-17T15:54:37.950" v="1307" actId="14100"/>
        <pc:sldMkLst>
          <pc:docMk/>
          <pc:sldMk cId="2971823600" sldId="266"/>
        </pc:sldMkLst>
        <pc:spChg chg="mod">
          <ac:chgData name="Daniel Wise" userId="6cd0e29a-087c-48cb-98ea-a90b4a4f7c93" providerId="ADAL" clId="{4B30AAF1-3F94-884C-8909-F5454C2A5BBB}" dt="2023-08-17T15:35:16.431" v="1008" actId="1076"/>
          <ac:spMkLst>
            <pc:docMk/>
            <pc:sldMk cId="2971823600" sldId="266"/>
            <ac:spMk id="4" creationId="{337ABF71-46D6-A1FC-6304-C7E871E62B64}"/>
          </ac:spMkLst>
        </pc:spChg>
        <pc:spChg chg="add del mod">
          <ac:chgData name="Daniel Wise" userId="6cd0e29a-087c-48cb-98ea-a90b4a4f7c93" providerId="ADAL" clId="{4B30AAF1-3F94-884C-8909-F5454C2A5BBB}" dt="2023-08-17T15:32:16.263" v="985" actId="478"/>
          <ac:spMkLst>
            <pc:docMk/>
            <pc:sldMk cId="2971823600" sldId="266"/>
            <ac:spMk id="9" creationId="{21C0DF43-608D-CC84-160A-DBD535C3F37D}"/>
          </ac:spMkLst>
        </pc:spChg>
        <pc:spChg chg="add del">
          <ac:chgData name="Daniel Wise" userId="6cd0e29a-087c-48cb-98ea-a90b4a4f7c93" providerId="ADAL" clId="{4B30AAF1-3F94-884C-8909-F5454C2A5BBB}" dt="2023-08-17T15:41:34.465" v="1156"/>
          <ac:spMkLst>
            <pc:docMk/>
            <pc:sldMk cId="2971823600" sldId="266"/>
            <ac:spMk id="14" creationId="{01D0AF59-99C3-4251-AB9A-C966C6AD4400}"/>
          </ac:spMkLst>
        </pc:spChg>
        <pc:spChg chg="add del">
          <ac:chgData name="Daniel Wise" userId="6cd0e29a-087c-48cb-98ea-a90b4a4f7c93" providerId="ADAL" clId="{4B30AAF1-3F94-884C-8909-F5454C2A5BBB}" dt="2023-08-17T15:41:34.465" v="1156"/>
          <ac:spMkLst>
            <pc:docMk/>
            <pc:sldMk cId="2971823600" sldId="266"/>
            <ac:spMk id="15" creationId="{1855405F-37A2-4869-9154-F8BE3BECE6C3}"/>
          </ac:spMkLst>
        </pc:spChg>
        <pc:spChg chg="add mod">
          <ac:chgData name="Daniel Wise" userId="6cd0e29a-087c-48cb-98ea-a90b4a4f7c93" providerId="ADAL" clId="{4B30AAF1-3F94-884C-8909-F5454C2A5BBB}" dt="2023-08-17T15:35:16.431" v="1008" actId="1076"/>
          <ac:spMkLst>
            <pc:docMk/>
            <pc:sldMk cId="2971823600" sldId="266"/>
            <ac:spMk id="18" creationId="{06F02DEF-98DA-54C7-BF13-612B2BEC5C55}"/>
          </ac:spMkLst>
        </pc:spChg>
        <pc:spChg chg="add mod">
          <ac:chgData name="Daniel Wise" userId="6cd0e29a-087c-48cb-98ea-a90b4a4f7c93" providerId="ADAL" clId="{4B30AAF1-3F94-884C-8909-F5454C2A5BBB}" dt="2023-08-17T15:54:37.950" v="1307" actId="14100"/>
          <ac:spMkLst>
            <pc:docMk/>
            <pc:sldMk cId="2971823600" sldId="266"/>
            <ac:spMk id="19" creationId="{D5330199-E880-1EB3-57EF-152861D9B458}"/>
          </ac:spMkLst>
        </pc:spChg>
        <pc:picChg chg="add del mod">
          <ac:chgData name="Daniel Wise" userId="6cd0e29a-087c-48cb-98ea-a90b4a4f7c93" providerId="ADAL" clId="{4B30AAF1-3F94-884C-8909-F5454C2A5BBB}" dt="2023-08-17T15:25:27.381" v="943" actId="478"/>
          <ac:picMkLst>
            <pc:docMk/>
            <pc:sldMk cId="2971823600" sldId="266"/>
            <ac:picMk id="3" creationId="{AE47E64A-CF4B-B0C7-A2D1-C69791649C48}"/>
          </ac:picMkLst>
        </pc:picChg>
        <pc:picChg chg="add mod">
          <ac:chgData name="Daniel Wise" userId="6cd0e29a-087c-48cb-98ea-a90b4a4f7c93" providerId="ADAL" clId="{4B30AAF1-3F94-884C-8909-F5454C2A5BBB}" dt="2023-08-17T15:36:12.964" v="1088" actId="29295"/>
          <ac:picMkLst>
            <pc:docMk/>
            <pc:sldMk cId="2971823600" sldId="266"/>
            <ac:picMk id="6" creationId="{3027077B-3F86-B608-F8E2-7E8B5ADDF949}"/>
          </ac:picMkLst>
        </pc:picChg>
        <pc:picChg chg="add del mod">
          <ac:chgData name="Daniel Wise" userId="6cd0e29a-087c-48cb-98ea-a90b4a4f7c93" providerId="ADAL" clId="{4B30AAF1-3F94-884C-8909-F5454C2A5BBB}" dt="2023-08-17T15:25:19.196" v="940" actId="478"/>
          <ac:picMkLst>
            <pc:docMk/>
            <pc:sldMk cId="2971823600" sldId="266"/>
            <ac:picMk id="8" creationId="{086CDA64-4316-4E54-4733-DB665C77ADF9}"/>
          </ac:picMkLst>
        </pc:picChg>
        <pc:picChg chg="add del mod">
          <ac:chgData name="Daniel Wise" userId="6cd0e29a-087c-48cb-98ea-a90b4a4f7c93" providerId="ADAL" clId="{4B30AAF1-3F94-884C-8909-F5454C2A5BBB}" dt="2023-08-17T15:27:40.939" v="953" actId="478"/>
          <ac:picMkLst>
            <pc:docMk/>
            <pc:sldMk cId="2971823600" sldId="266"/>
            <ac:picMk id="10" creationId="{FEA2D67D-6E7F-268B-0957-2642C4712F84}"/>
          </ac:picMkLst>
        </pc:picChg>
        <pc:picChg chg="add del mod">
          <ac:chgData name="Daniel Wise" userId="6cd0e29a-087c-48cb-98ea-a90b4a4f7c93" providerId="ADAL" clId="{4B30AAF1-3F94-884C-8909-F5454C2A5BBB}" dt="2023-08-17T15:27:57.258" v="955" actId="931"/>
          <ac:picMkLst>
            <pc:docMk/>
            <pc:sldMk cId="2971823600" sldId="266"/>
            <ac:picMk id="13" creationId="{6C68FF3A-942C-C892-E611-8201A68D3565}"/>
          </ac:picMkLst>
        </pc:picChg>
        <pc:picChg chg="add mod">
          <ac:chgData name="Daniel Wise" userId="6cd0e29a-087c-48cb-98ea-a90b4a4f7c93" providerId="ADAL" clId="{4B30AAF1-3F94-884C-8909-F5454C2A5BBB}" dt="2023-08-17T15:33:37.632" v="994" actId="1076"/>
          <ac:picMkLst>
            <pc:docMk/>
            <pc:sldMk cId="2971823600" sldId="266"/>
            <ac:picMk id="16" creationId="{437005B0-0305-BA02-2330-36DB3BC72E13}"/>
          </ac:picMkLst>
        </pc:picChg>
        <pc:picChg chg="add del mod">
          <ac:chgData name="Daniel Wise" userId="6cd0e29a-087c-48cb-98ea-a90b4a4f7c93" providerId="ADAL" clId="{4B30AAF1-3F94-884C-8909-F5454C2A5BBB}" dt="2023-08-17T15:34:24.106" v="998"/>
          <ac:picMkLst>
            <pc:docMk/>
            <pc:sldMk cId="2971823600" sldId="266"/>
            <ac:picMk id="17" creationId="{19D182CC-FD8C-96F4-9CA7-9C5D61DF716D}"/>
          </ac:picMkLst>
        </pc:picChg>
        <pc:cxnChg chg="del">
          <ac:chgData name="Daniel Wise" userId="6cd0e29a-087c-48cb-98ea-a90b4a4f7c93" providerId="ADAL" clId="{4B30AAF1-3F94-884C-8909-F5454C2A5BBB}" dt="2023-08-17T14:34:13.523" v="375"/>
          <ac:cxnSpMkLst>
            <pc:docMk/>
            <pc:sldMk cId="2971823600" sldId="266"/>
            <ac:cxnSpMk id="11" creationId="{249EDD1B-F94D-B4E6-ACAA-566B9A26FDE3}"/>
          </ac:cxnSpMkLst>
        </pc:cxnChg>
      </pc:sldChg>
      <pc:sldChg chg="addSp delSp modSp mod setBg delDesignElem">
        <pc:chgData name="Daniel Wise" userId="6cd0e29a-087c-48cb-98ea-a90b4a4f7c93" providerId="ADAL" clId="{4B30AAF1-3F94-884C-8909-F5454C2A5BBB}" dt="2023-08-17T15:10:45.699" v="850" actId="1076"/>
        <pc:sldMkLst>
          <pc:docMk/>
          <pc:sldMk cId="3904898895" sldId="267"/>
        </pc:sldMkLst>
        <pc:spChg chg="add del mod">
          <ac:chgData name="Daniel Wise" userId="6cd0e29a-087c-48cb-98ea-a90b4a4f7c93" providerId="ADAL" clId="{4B30AAF1-3F94-884C-8909-F5454C2A5BBB}" dt="2023-08-17T14:46:03.429" v="567" actId="478"/>
          <ac:spMkLst>
            <pc:docMk/>
            <pc:sldMk cId="3904898895" sldId="267"/>
            <ac:spMk id="3" creationId="{73648A3B-4043-15A9-4A4F-2E282A56063B}"/>
          </ac:spMkLst>
        </pc:spChg>
        <pc:spChg chg="del mod">
          <ac:chgData name="Daniel Wise" userId="6cd0e29a-087c-48cb-98ea-a90b4a4f7c93" providerId="ADAL" clId="{4B30AAF1-3F94-884C-8909-F5454C2A5BBB}" dt="2023-08-17T14:41:41.826" v="540" actId="26606"/>
          <ac:spMkLst>
            <pc:docMk/>
            <pc:sldMk cId="3904898895" sldId="267"/>
            <ac:spMk id="4" creationId="{C2104A1A-ED94-1C06-BB29-B24662DB05BB}"/>
          </ac:spMkLst>
        </pc:spChg>
        <pc:spChg chg="add del mod">
          <ac:chgData name="Daniel Wise" userId="6cd0e29a-087c-48cb-98ea-a90b4a4f7c93" providerId="ADAL" clId="{4B30AAF1-3F94-884C-8909-F5454C2A5BBB}" dt="2023-08-17T14:46:03.429" v="567" actId="478"/>
          <ac:spMkLst>
            <pc:docMk/>
            <pc:sldMk cId="3904898895" sldId="267"/>
            <ac:spMk id="5" creationId="{AD3211BD-42C6-E3B2-832B-98DF8F7335B1}"/>
          </ac:spMkLst>
        </pc:spChg>
        <pc:spChg chg="add mod">
          <ac:chgData name="Daniel Wise" userId="6cd0e29a-087c-48cb-98ea-a90b4a4f7c93" providerId="ADAL" clId="{4B30AAF1-3F94-884C-8909-F5454C2A5BBB}" dt="2023-08-17T14:58:58.561" v="773" actId="26606"/>
          <ac:spMkLst>
            <pc:docMk/>
            <pc:sldMk cId="3904898895" sldId="267"/>
            <ac:spMk id="6" creationId="{2B215CDD-4C96-9866-7D1C-5A555BD35C53}"/>
          </ac:spMkLst>
        </pc:spChg>
        <pc:spChg chg="add mod">
          <ac:chgData name="Daniel Wise" userId="6cd0e29a-087c-48cb-98ea-a90b4a4f7c93" providerId="ADAL" clId="{4B30AAF1-3F94-884C-8909-F5454C2A5BBB}" dt="2023-08-17T14:58:58.561" v="773" actId="26606"/>
          <ac:spMkLst>
            <pc:docMk/>
            <pc:sldMk cId="3904898895" sldId="267"/>
            <ac:spMk id="7" creationId="{6366EF65-CDEE-D2ED-EA05-0BB266875830}"/>
          </ac:spMkLst>
        </pc:spChg>
        <pc:spChg chg="add mod">
          <ac:chgData name="Daniel Wise" userId="6cd0e29a-087c-48cb-98ea-a90b4a4f7c93" providerId="ADAL" clId="{4B30AAF1-3F94-884C-8909-F5454C2A5BBB}" dt="2023-08-17T15:10:23.031" v="848" actId="14100"/>
          <ac:spMkLst>
            <pc:docMk/>
            <pc:sldMk cId="3904898895" sldId="267"/>
            <ac:spMk id="9" creationId="{46FF82E1-E5D3-5985-19AD-3B22FF0CF763}"/>
          </ac:spMkLst>
        </pc:spChg>
        <pc:spChg chg="add del">
          <ac:chgData name="Daniel Wise" userId="6cd0e29a-087c-48cb-98ea-a90b4a4f7c93" providerId="ADAL" clId="{4B30AAF1-3F94-884C-8909-F5454C2A5BBB}" dt="2023-08-17T14:58:36.088" v="769" actId="26606"/>
          <ac:spMkLst>
            <pc:docMk/>
            <pc:sldMk cId="3904898895" sldId="267"/>
            <ac:spMk id="10" creationId="{32BC26D8-82FB-445E-AA49-62A77D7C1EE0}"/>
          </ac:spMkLst>
        </pc:spChg>
        <pc:spChg chg="add del">
          <ac:chgData name="Daniel Wise" userId="6cd0e29a-087c-48cb-98ea-a90b4a4f7c93" providerId="ADAL" clId="{4B30AAF1-3F94-884C-8909-F5454C2A5BBB}" dt="2023-08-17T14:58:36.088" v="769" actId="26606"/>
          <ac:spMkLst>
            <pc:docMk/>
            <pc:sldMk cId="3904898895" sldId="267"/>
            <ac:spMk id="11" creationId="{CB44330D-EA18-4254-AA95-EB49948539B8}"/>
          </ac:spMkLst>
        </pc:spChg>
        <pc:spChg chg="add del">
          <ac:chgData name="Daniel Wise" userId="6cd0e29a-087c-48cb-98ea-a90b4a4f7c93" providerId="ADAL" clId="{4B30AAF1-3F94-884C-8909-F5454C2A5BBB}" dt="2023-08-17T14:54:23.876" v="741"/>
          <ac:spMkLst>
            <pc:docMk/>
            <pc:sldMk cId="3904898895" sldId="267"/>
            <ac:spMk id="13" creationId="{870A1295-61BC-4214-AA3E-D396673024D0}"/>
          </ac:spMkLst>
        </pc:spChg>
        <pc:spChg chg="add del">
          <ac:chgData name="Daniel Wise" userId="6cd0e29a-087c-48cb-98ea-a90b4a4f7c93" providerId="ADAL" clId="{4B30AAF1-3F94-884C-8909-F5454C2A5BBB}" dt="2023-08-17T14:58:58.561" v="773" actId="26606"/>
          <ac:spMkLst>
            <pc:docMk/>
            <pc:sldMk cId="3904898895" sldId="267"/>
            <ac:spMk id="14" creationId="{01D0AF59-99C3-4251-AB9A-C966C6AD4400}"/>
          </ac:spMkLst>
        </pc:spChg>
        <pc:spChg chg="add del">
          <ac:chgData name="Daniel Wise" userId="6cd0e29a-087c-48cb-98ea-a90b4a4f7c93" providerId="ADAL" clId="{4B30AAF1-3F94-884C-8909-F5454C2A5BBB}" dt="2023-08-17T14:58:58.561" v="773" actId="26606"/>
          <ac:spMkLst>
            <pc:docMk/>
            <pc:sldMk cId="3904898895" sldId="267"/>
            <ac:spMk id="16" creationId="{1855405F-37A2-4869-9154-F8BE3BECE6C3}"/>
          </ac:spMkLst>
        </pc:spChg>
        <pc:grpChg chg="add del">
          <ac:chgData name="Daniel Wise" userId="6cd0e29a-087c-48cb-98ea-a90b4a4f7c93" providerId="ADAL" clId="{4B30AAF1-3F94-884C-8909-F5454C2A5BBB}" dt="2023-08-17T14:54:23.876" v="741"/>
          <ac:grpSpMkLst>
            <pc:docMk/>
            <pc:sldMk cId="3904898895" sldId="267"/>
            <ac:grpSpMk id="15" creationId="{0B139475-2B26-4CA9-9413-DE741E49F7BB}"/>
          </ac:grpSpMkLst>
        </pc:grpChg>
        <pc:graphicFrameChg chg="add del mod">
          <ac:chgData name="Daniel Wise" userId="6cd0e29a-087c-48cb-98ea-a90b4a4f7c93" providerId="ADAL" clId="{4B30AAF1-3F94-884C-8909-F5454C2A5BBB}" dt="2023-08-17T14:47:44.911" v="620" actId="478"/>
          <ac:graphicFrameMkLst>
            <pc:docMk/>
            <pc:sldMk cId="3904898895" sldId="267"/>
            <ac:graphicFrameMk id="21" creationId="{14DC3337-3B37-167D-1268-F292D99ABA9E}"/>
          </ac:graphicFrameMkLst>
        </pc:graphicFrameChg>
        <pc:picChg chg="add mod">
          <ac:chgData name="Daniel Wise" userId="6cd0e29a-087c-48cb-98ea-a90b4a4f7c93" providerId="ADAL" clId="{4B30AAF1-3F94-884C-8909-F5454C2A5BBB}" dt="2023-08-17T15:10:45.699" v="850" actId="1076"/>
          <ac:picMkLst>
            <pc:docMk/>
            <pc:sldMk cId="3904898895" sldId="267"/>
            <ac:picMk id="2" creationId="{9C8AC1D2-490E-FE81-0EC3-1716BCD38BA6}"/>
          </ac:picMkLst>
        </pc:picChg>
        <pc:picChg chg="mod">
          <ac:chgData name="Daniel Wise" userId="6cd0e29a-087c-48cb-98ea-a90b4a4f7c93" providerId="ADAL" clId="{4B30AAF1-3F94-884C-8909-F5454C2A5BBB}" dt="2023-08-17T14:58:58.561" v="773" actId="26606"/>
          <ac:picMkLst>
            <pc:docMk/>
            <pc:sldMk cId="3904898895" sldId="267"/>
            <ac:picMk id="8" creationId="{C6001299-2CBB-DE3D-6533-BC664D6D93AE}"/>
          </ac:picMkLst>
        </pc:picChg>
      </pc:sldChg>
      <pc:sldChg chg="addSp delSp modSp mod">
        <pc:chgData name="Daniel Wise" userId="6cd0e29a-087c-48cb-98ea-a90b4a4f7c93" providerId="ADAL" clId="{4B30AAF1-3F94-884C-8909-F5454C2A5BBB}" dt="2023-08-17T15:21:42.469" v="935" actId="1076"/>
        <pc:sldMkLst>
          <pc:docMk/>
          <pc:sldMk cId="2411211146" sldId="268"/>
        </pc:sldMkLst>
        <pc:spChg chg="mod">
          <ac:chgData name="Daniel Wise" userId="6cd0e29a-087c-48cb-98ea-a90b4a4f7c93" providerId="ADAL" clId="{4B30AAF1-3F94-884C-8909-F5454C2A5BBB}" dt="2023-08-17T15:21:21.537" v="934" actId="1076"/>
          <ac:spMkLst>
            <pc:docMk/>
            <pc:sldMk cId="2411211146" sldId="268"/>
            <ac:spMk id="4" creationId="{0253BE9F-C8F0-2712-CD91-84F6F5E6A13D}"/>
          </ac:spMkLst>
        </pc:spChg>
        <pc:spChg chg="add mod">
          <ac:chgData name="Daniel Wise" userId="6cd0e29a-087c-48cb-98ea-a90b4a4f7c93" providerId="ADAL" clId="{4B30AAF1-3F94-884C-8909-F5454C2A5BBB}" dt="2023-08-17T15:21:42.469" v="935" actId="1076"/>
          <ac:spMkLst>
            <pc:docMk/>
            <pc:sldMk cId="2411211146" sldId="268"/>
            <ac:spMk id="5" creationId="{287F2D11-10D6-F31A-F79A-244E98DD95D3}"/>
          </ac:spMkLst>
        </pc:spChg>
        <pc:spChg chg="add mod">
          <ac:chgData name="Daniel Wise" userId="6cd0e29a-087c-48cb-98ea-a90b4a4f7c93" providerId="ADAL" clId="{4B30AAF1-3F94-884C-8909-F5454C2A5BBB}" dt="2023-08-17T15:21:42.469" v="935" actId="1076"/>
          <ac:spMkLst>
            <pc:docMk/>
            <pc:sldMk cId="2411211146" sldId="268"/>
            <ac:spMk id="6" creationId="{2F46656F-1772-D060-47B2-FFC6E6AEF990}"/>
          </ac:spMkLst>
        </pc:spChg>
        <pc:spChg chg="add del mod">
          <ac:chgData name="Daniel Wise" userId="6cd0e29a-087c-48cb-98ea-a90b4a4f7c93" providerId="ADAL" clId="{4B30AAF1-3F94-884C-8909-F5454C2A5BBB}" dt="2023-08-17T15:14:08.579" v="885" actId="478"/>
          <ac:spMkLst>
            <pc:docMk/>
            <pc:sldMk cId="2411211146" sldId="268"/>
            <ac:spMk id="7" creationId="{15424ED3-99F1-A76E-4F2E-28202FE86B01}"/>
          </ac:spMkLst>
        </pc:spChg>
        <pc:picChg chg="del">
          <ac:chgData name="Daniel Wise" userId="6cd0e29a-087c-48cb-98ea-a90b4a4f7c93" providerId="ADAL" clId="{4B30AAF1-3F94-884C-8909-F5454C2A5BBB}" dt="2023-08-17T15:11:05.244" v="851" actId="478"/>
          <ac:picMkLst>
            <pc:docMk/>
            <pc:sldMk cId="2411211146" sldId="268"/>
            <ac:picMk id="2" creationId="{8B992347-7467-A6F1-9CA4-2EF613169154}"/>
          </ac:picMkLst>
        </pc:picChg>
        <pc:picChg chg="del">
          <ac:chgData name="Daniel Wise" userId="6cd0e29a-087c-48cb-98ea-a90b4a4f7c93" providerId="ADAL" clId="{4B30AAF1-3F94-884C-8909-F5454C2A5BBB}" dt="2023-08-17T15:11:05.244" v="851" actId="478"/>
          <ac:picMkLst>
            <pc:docMk/>
            <pc:sldMk cId="2411211146" sldId="268"/>
            <ac:picMk id="3" creationId="{D4811A8A-04B0-B285-E939-B83A70BAB864}"/>
          </ac:picMkLst>
        </pc:picChg>
        <pc:picChg chg="add del mod">
          <ac:chgData name="Daniel Wise" userId="6cd0e29a-087c-48cb-98ea-a90b4a4f7c93" providerId="ADAL" clId="{4B30AAF1-3F94-884C-8909-F5454C2A5BBB}" dt="2023-08-17T15:18:46.023" v="890" actId="478"/>
          <ac:picMkLst>
            <pc:docMk/>
            <pc:sldMk cId="2411211146" sldId="268"/>
            <ac:picMk id="9" creationId="{CB0009E6-7CFA-671D-077B-68E6AF897799}"/>
          </ac:picMkLst>
        </pc:picChg>
      </pc:sldChg>
      <pc:sldChg chg="addSp delSp modSp mod setBg delDesignElem">
        <pc:chgData name="Daniel Wise" userId="6cd0e29a-087c-48cb-98ea-a90b4a4f7c93" providerId="ADAL" clId="{4B30AAF1-3F94-884C-8909-F5454C2A5BBB}" dt="2023-08-17T16:21:08.384" v="1478" actId="2711"/>
        <pc:sldMkLst>
          <pc:docMk/>
          <pc:sldMk cId="3812210688" sldId="269"/>
        </pc:sldMkLst>
        <pc:spChg chg="add del mod">
          <ac:chgData name="Daniel Wise" userId="6cd0e29a-087c-48cb-98ea-a90b4a4f7c93" providerId="ADAL" clId="{4B30AAF1-3F94-884C-8909-F5454C2A5BBB}" dt="2023-08-17T15:46:50.268" v="1223" actId="478"/>
          <ac:spMkLst>
            <pc:docMk/>
            <pc:sldMk cId="3812210688" sldId="269"/>
            <ac:spMk id="3" creationId="{A0BAF6AC-0460-69CE-2132-64DCC8587572}"/>
          </ac:spMkLst>
        </pc:spChg>
        <pc:spChg chg="mod">
          <ac:chgData name="Daniel Wise" userId="6cd0e29a-087c-48cb-98ea-a90b4a4f7c93" providerId="ADAL" clId="{4B30AAF1-3F94-884C-8909-F5454C2A5BBB}" dt="2023-08-17T16:18:53.645" v="1467" actId="20577"/>
          <ac:spMkLst>
            <pc:docMk/>
            <pc:sldMk cId="3812210688" sldId="269"/>
            <ac:spMk id="4" creationId="{B6FC02A9-B82A-E34D-C2D8-5D1422106045}"/>
          </ac:spMkLst>
        </pc:spChg>
        <pc:spChg chg="add mod">
          <ac:chgData name="Daniel Wise" userId="6cd0e29a-087c-48cb-98ea-a90b4a4f7c93" providerId="ADAL" clId="{4B30AAF1-3F94-884C-8909-F5454C2A5BBB}" dt="2023-08-17T16:21:08.384" v="1478" actId="2711"/>
          <ac:spMkLst>
            <pc:docMk/>
            <pc:sldMk cId="3812210688" sldId="269"/>
            <ac:spMk id="5" creationId="{F991FF60-209C-4E55-0201-5AB90B8F1BCF}"/>
          </ac:spMkLst>
        </pc:spChg>
        <pc:spChg chg="add mod">
          <ac:chgData name="Daniel Wise" userId="6cd0e29a-087c-48cb-98ea-a90b4a4f7c93" providerId="ADAL" clId="{4B30AAF1-3F94-884C-8909-F5454C2A5BBB}" dt="2023-08-17T16:18:11.504" v="1445" actId="1076"/>
          <ac:spMkLst>
            <pc:docMk/>
            <pc:sldMk cId="3812210688" sldId="269"/>
            <ac:spMk id="6" creationId="{CF85FB6B-1A5A-4910-AEC7-6C0A9CA83585}"/>
          </ac:spMkLst>
        </pc:spChg>
        <pc:spChg chg="add mod">
          <ac:chgData name="Daniel Wise" userId="6cd0e29a-087c-48cb-98ea-a90b4a4f7c93" providerId="ADAL" clId="{4B30AAF1-3F94-884C-8909-F5454C2A5BBB}" dt="2023-08-17T16:18:11.504" v="1445" actId="1076"/>
          <ac:spMkLst>
            <pc:docMk/>
            <pc:sldMk cId="3812210688" sldId="269"/>
            <ac:spMk id="7" creationId="{C8EAE5CB-7997-AA89-3494-320E998797DD}"/>
          </ac:spMkLst>
        </pc:spChg>
        <pc:spChg chg="add del">
          <ac:chgData name="Daniel Wise" userId="6cd0e29a-087c-48cb-98ea-a90b4a4f7c93" providerId="ADAL" clId="{4B30AAF1-3F94-884C-8909-F5454C2A5BBB}" dt="2023-08-17T15:42:00.846" v="1158" actId="26606"/>
          <ac:spMkLst>
            <pc:docMk/>
            <pc:sldMk cId="3812210688" sldId="269"/>
            <ac:spMk id="9" creationId="{AB8C311F-7253-4AED-9701-7FC0708C41C7}"/>
          </ac:spMkLst>
        </pc:spChg>
        <pc:spChg chg="add del">
          <ac:chgData name="Daniel Wise" userId="6cd0e29a-087c-48cb-98ea-a90b4a4f7c93" providerId="ADAL" clId="{4B30AAF1-3F94-884C-8909-F5454C2A5BBB}" dt="2023-08-17T15:42:00.846" v="1158" actId="26606"/>
          <ac:spMkLst>
            <pc:docMk/>
            <pc:sldMk cId="3812210688" sldId="269"/>
            <ac:spMk id="11" creationId="{E2384209-CB15-4CDF-9D31-C44FD9A3F20D}"/>
          </ac:spMkLst>
        </pc:spChg>
        <pc:spChg chg="add del">
          <ac:chgData name="Daniel Wise" userId="6cd0e29a-087c-48cb-98ea-a90b4a4f7c93" providerId="ADAL" clId="{4B30AAF1-3F94-884C-8909-F5454C2A5BBB}" dt="2023-08-17T15:42:00.846" v="1158" actId="26606"/>
          <ac:spMkLst>
            <pc:docMk/>
            <pc:sldMk cId="3812210688" sldId="269"/>
            <ac:spMk id="13" creationId="{2633B3B5-CC90-43F0-8714-D31D1F3F0209}"/>
          </ac:spMkLst>
        </pc:spChg>
        <pc:spChg chg="add del">
          <ac:chgData name="Daniel Wise" userId="6cd0e29a-087c-48cb-98ea-a90b4a4f7c93" providerId="ADAL" clId="{4B30AAF1-3F94-884C-8909-F5454C2A5BBB}" dt="2023-08-17T15:42:00.846" v="1158" actId="26606"/>
          <ac:spMkLst>
            <pc:docMk/>
            <pc:sldMk cId="3812210688" sldId="269"/>
            <ac:spMk id="15" creationId="{A8D57A06-A426-446D-B02C-A2DC6B62E45E}"/>
          </ac:spMkLst>
        </pc:spChg>
        <pc:spChg chg="add del">
          <ac:chgData name="Daniel Wise" userId="6cd0e29a-087c-48cb-98ea-a90b4a4f7c93" providerId="ADAL" clId="{4B30AAF1-3F94-884C-8909-F5454C2A5BBB}" dt="2023-08-17T16:16:05.493" v="1439"/>
          <ac:spMkLst>
            <pc:docMk/>
            <pc:sldMk cId="3812210688" sldId="269"/>
            <ac:spMk id="17" creationId="{01D0AF59-99C3-4251-AB9A-C966C6AD4400}"/>
          </ac:spMkLst>
        </pc:spChg>
        <pc:spChg chg="add del">
          <ac:chgData name="Daniel Wise" userId="6cd0e29a-087c-48cb-98ea-a90b4a4f7c93" providerId="ADAL" clId="{4B30AAF1-3F94-884C-8909-F5454C2A5BBB}" dt="2023-08-17T16:16:05.493" v="1439"/>
          <ac:spMkLst>
            <pc:docMk/>
            <pc:sldMk cId="3812210688" sldId="269"/>
            <ac:spMk id="18" creationId="{1855405F-37A2-4869-9154-F8BE3BECE6C3}"/>
          </ac:spMkLst>
        </pc:spChg>
        <pc:picChg chg="mod modCrop">
          <ac:chgData name="Daniel Wise" userId="6cd0e29a-087c-48cb-98ea-a90b4a4f7c93" providerId="ADAL" clId="{4B30AAF1-3F94-884C-8909-F5454C2A5BBB}" dt="2023-08-17T16:18:00.021" v="1444" actId="1076"/>
          <ac:picMkLst>
            <pc:docMk/>
            <pc:sldMk cId="3812210688" sldId="269"/>
            <ac:picMk id="2" creationId="{83729846-21A7-8CE1-98CE-A62CE1444214}"/>
          </ac:picMkLst>
        </pc:picChg>
      </pc:sldChg>
      <pc:sldChg chg="addSp delSp modSp mod">
        <pc:chgData name="Daniel Wise" userId="6cd0e29a-087c-48cb-98ea-a90b4a4f7c93" providerId="ADAL" clId="{4B30AAF1-3F94-884C-8909-F5454C2A5BBB}" dt="2023-08-17T16:47:04.250" v="1760" actId="1076"/>
        <pc:sldMkLst>
          <pc:docMk/>
          <pc:sldMk cId="2585078429" sldId="270"/>
        </pc:sldMkLst>
        <pc:spChg chg="mod">
          <ac:chgData name="Daniel Wise" userId="6cd0e29a-087c-48cb-98ea-a90b4a4f7c93" providerId="ADAL" clId="{4B30AAF1-3F94-884C-8909-F5454C2A5BBB}" dt="2023-08-17T16:47:04.250" v="1760" actId="1076"/>
          <ac:spMkLst>
            <pc:docMk/>
            <pc:sldMk cId="2585078429" sldId="270"/>
            <ac:spMk id="4" creationId="{4BD8D24B-AD53-488B-B32C-59B6FEF53ECE}"/>
          </ac:spMkLst>
        </pc:spChg>
        <pc:spChg chg="add mod">
          <ac:chgData name="Daniel Wise" userId="6cd0e29a-087c-48cb-98ea-a90b4a4f7c93" providerId="ADAL" clId="{4B30AAF1-3F94-884C-8909-F5454C2A5BBB}" dt="2023-08-17T16:47:04.250" v="1760" actId="1076"/>
          <ac:spMkLst>
            <pc:docMk/>
            <pc:sldMk cId="2585078429" sldId="270"/>
            <ac:spMk id="5" creationId="{7BED1E39-4F94-0AB0-9372-5E032B88D496}"/>
          </ac:spMkLst>
        </pc:spChg>
        <pc:spChg chg="add del mod">
          <ac:chgData name="Daniel Wise" userId="6cd0e29a-087c-48cb-98ea-a90b4a4f7c93" providerId="ADAL" clId="{4B30AAF1-3F94-884C-8909-F5454C2A5BBB}" dt="2023-08-17T16:04:07.009" v="1364" actId="478"/>
          <ac:spMkLst>
            <pc:docMk/>
            <pc:sldMk cId="2585078429" sldId="270"/>
            <ac:spMk id="6" creationId="{C5942E22-83CA-BC1D-43D1-8FD5F99B4A56}"/>
          </ac:spMkLst>
        </pc:spChg>
        <pc:spChg chg="add mod">
          <ac:chgData name="Daniel Wise" userId="6cd0e29a-087c-48cb-98ea-a90b4a4f7c93" providerId="ADAL" clId="{4B30AAF1-3F94-884C-8909-F5454C2A5BBB}" dt="2023-08-17T16:39:29.147" v="1676"/>
          <ac:spMkLst>
            <pc:docMk/>
            <pc:sldMk cId="2585078429" sldId="270"/>
            <ac:spMk id="10" creationId="{27DF23BF-BF09-7B42-29A3-4ECE8537B760}"/>
          </ac:spMkLst>
        </pc:spChg>
        <pc:spChg chg="add mod">
          <ac:chgData name="Daniel Wise" userId="6cd0e29a-087c-48cb-98ea-a90b4a4f7c93" providerId="ADAL" clId="{4B30AAF1-3F94-884C-8909-F5454C2A5BBB}" dt="2023-08-17T16:46:46.806" v="1759" actId="2085"/>
          <ac:spMkLst>
            <pc:docMk/>
            <pc:sldMk cId="2585078429" sldId="270"/>
            <ac:spMk id="12" creationId="{D909D619-D90B-2962-4F13-0F2D8F14D778}"/>
          </ac:spMkLst>
        </pc:spChg>
        <pc:picChg chg="del mod">
          <ac:chgData name="Daniel Wise" userId="6cd0e29a-087c-48cb-98ea-a90b4a4f7c93" providerId="ADAL" clId="{4B30AAF1-3F94-884C-8909-F5454C2A5BBB}" dt="2023-08-17T16:05:15.068" v="1372" actId="478"/>
          <ac:picMkLst>
            <pc:docMk/>
            <pc:sldMk cId="2585078429" sldId="270"/>
            <ac:picMk id="2" creationId="{3DBEE922-F2AE-BD13-792D-20A89183B7FD}"/>
          </ac:picMkLst>
        </pc:picChg>
        <pc:picChg chg="mod modCrop">
          <ac:chgData name="Daniel Wise" userId="6cd0e29a-087c-48cb-98ea-a90b4a4f7c93" providerId="ADAL" clId="{4B30AAF1-3F94-884C-8909-F5454C2A5BBB}" dt="2023-08-17T16:42:39.014" v="1718"/>
          <ac:picMkLst>
            <pc:docMk/>
            <pc:sldMk cId="2585078429" sldId="270"/>
            <ac:picMk id="3" creationId="{1181CAC2-58D6-4113-1048-BAF0CCD9908B}"/>
          </ac:picMkLst>
        </pc:picChg>
        <pc:picChg chg="add mod">
          <ac:chgData name="Daniel Wise" userId="6cd0e29a-087c-48cb-98ea-a90b4a4f7c93" providerId="ADAL" clId="{4B30AAF1-3F94-884C-8909-F5454C2A5BBB}" dt="2023-08-17T16:42:39.014" v="1718"/>
          <ac:picMkLst>
            <pc:docMk/>
            <pc:sldMk cId="2585078429" sldId="270"/>
            <ac:picMk id="7" creationId="{C118F3FA-2C38-FA29-BDFE-889180D96364}"/>
          </ac:picMkLst>
        </pc:picChg>
        <pc:picChg chg="add mod modCrop">
          <ac:chgData name="Daniel Wise" userId="6cd0e29a-087c-48cb-98ea-a90b4a4f7c93" providerId="ADAL" clId="{4B30AAF1-3F94-884C-8909-F5454C2A5BBB}" dt="2023-08-17T16:42:39.014" v="1718"/>
          <ac:picMkLst>
            <pc:docMk/>
            <pc:sldMk cId="2585078429" sldId="270"/>
            <ac:picMk id="8" creationId="{33CE0B76-7542-41FD-C2C5-057D07AFE200}"/>
          </ac:picMkLst>
        </pc:picChg>
        <pc:picChg chg="add del mod">
          <ac:chgData name="Daniel Wise" userId="6cd0e29a-087c-48cb-98ea-a90b4a4f7c93" providerId="ADAL" clId="{4B30AAF1-3F94-884C-8909-F5454C2A5BBB}" dt="2023-08-17T16:42:57.609" v="1719" actId="478"/>
          <ac:picMkLst>
            <pc:docMk/>
            <pc:sldMk cId="2585078429" sldId="270"/>
            <ac:picMk id="9" creationId="{028801FC-2FCD-66BC-7765-C65AC9045E68}"/>
          </ac:picMkLst>
        </pc:picChg>
        <pc:picChg chg="add mod">
          <ac:chgData name="Daniel Wise" userId="6cd0e29a-087c-48cb-98ea-a90b4a4f7c93" providerId="ADAL" clId="{4B30AAF1-3F94-884C-8909-F5454C2A5BBB}" dt="2023-08-17T16:46:31.783" v="1758" actId="1076"/>
          <ac:picMkLst>
            <pc:docMk/>
            <pc:sldMk cId="2585078429" sldId="270"/>
            <ac:picMk id="11" creationId="{AE34E1C0-27E9-95A0-A768-1934B90AAC31}"/>
          </ac:picMkLst>
        </pc:picChg>
      </pc:sldChg>
      <pc:sldChg chg="addSp delSp modSp mod setBg">
        <pc:chgData name="Daniel Wise" userId="6cd0e29a-087c-48cb-98ea-a90b4a4f7c93" providerId="ADAL" clId="{4B30AAF1-3F94-884C-8909-F5454C2A5BBB}" dt="2023-08-17T16:29:05.643" v="1624" actId="1076"/>
        <pc:sldMkLst>
          <pc:docMk/>
          <pc:sldMk cId="3303586500" sldId="271"/>
        </pc:sldMkLst>
        <pc:spChg chg="add del mod">
          <ac:chgData name="Daniel Wise" userId="6cd0e29a-087c-48cb-98ea-a90b4a4f7c93" providerId="ADAL" clId="{4B30AAF1-3F94-884C-8909-F5454C2A5BBB}" dt="2023-08-17T16:22:06.210" v="1498" actId="478"/>
          <ac:spMkLst>
            <pc:docMk/>
            <pc:sldMk cId="3303586500" sldId="271"/>
            <ac:spMk id="2" creationId="{D9CE1C25-0D49-E49D-643C-4DF4A8BAB3EE}"/>
          </ac:spMkLst>
        </pc:spChg>
        <pc:spChg chg="mod ord">
          <ac:chgData name="Daniel Wise" userId="6cd0e29a-087c-48cb-98ea-a90b4a4f7c93" providerId="ADAL" clId="{4B30AAF1-3F94-884C-8909-F5454C2A5BBB}" dt="2023-08-17T16:29:02.477" v="1623" actId="1076"/>
          <ac:spMkLst>
            <pc:docMk/>
            <pc:sldMk cId="3303586500" sldId="271"/>
            <ac:spMk id="4" creationId="{BA965789-162E-CA4D-6538-F5510B1B1A38}"/>
          </ac:spMkLst>
        </pc:spChg>
        <pc:spChg chg="add del mod">
          <ac:chgData name="Daniel Wise" userId="6cd0e29a-087c-48cb-98ea-a90b4a4f7c93" providerId="ADAL" clId="{4B30AAF1-3F94-884C-8909-F5454C2A5BBB}" dt="2023-08-17T16:26:50.355" v="1589" actId="478"/>
          <ac:spMkLst>
            <pc:docMk/>
            <pc:sldMk cId="3303586500" sldId="271"/>
            <ac:spMk id="5" creationId="{AB865991-08AE-A748-F407-29317FE035BF}"/>
          </ac:spMkLst>
        </pc:spChg>
        <pc:spChg chg="add del mod">
          <ac:chgData name="Daniel Wise" userId="6cd0e29a-087c-48cb-98ea-a90b4a4f7c93" providerId="ADAL" clId="{4B30AAF1-3F94-884C-8909-F5454C2A5BBB}" dt="2023-08-17T16:22:25.129" v="1503" actId="478"/>
          <ac:spMkLst>
            <pc:docMk/>
            <pc:sldMk cId="3303586500" sldId="271"/>
            <ac:spMk id="6" creationId="{E9CB0FE1-451B-AAD2-926B-74EC31C51DFC}"/>
          </ac:spMkLst>
        </pc:spChg>
        <pc:spChg chg="add mod">
          <ac:chgData name="Daniel Wise" userId="6cd0e29a-087c-48cb-98ea-a90b4a4f7c93" providerId="ADAL" clId="{4B30AAF1-3F94-884C-8909-F5454C2A5BBB}" dt="2023-08-17T16:26:17.055" v="1576" actId="1076"/>
          <ac:spMkLst>
            <pc:docMk/>
            <pc:sldMk cId="3303586500" sldId="271"/>
            <ac:spMk id="9" creationId="{184FF020-2EAB-0774-833D-64AAA4C2A3B4}"/>
          </ac:spMkLst>
        </pc:spChg>
        <pc:spChg chg="add mod">
          <ac:chgData name="Daniel Wise" userId="6cd0e29a-087c-48cb-98ea-a90b4a4f7c93" providerId="ADAL" clId="{4B30AAF1-3F94-884C-8909-F5454C2A5BBB}" dt="2023-08-17T16:29:05.643" v="1624" actId="1076"/>
          <ac:spMkLst>
            <pc:docMk/>
            <pc:sldMk cId="3303586500" sldId="271"/>
            <ac:spMk id="10" creationId="{EB7BE85C-890A-0A02-E3F4-F63A9156C115}"/>
          </ac:spMkLst>
        </pc:spChg>
        <pc:spChg chg="add del mod">
          <ac:chgData name="Daniel Wise" userId="6cd0e29a-087c-48cb-98ea-a90b4a4f7c93" providerId="ADAL" clId="{4B30AAF1-3F94-884C-8909-F5454C2A5BBB}" dt="2023-08-17T16:27:06.116" v="1592" actId="478"/>
          <ac:spMkLst>
            <pc:docMk/>
            <pc:sldMk cId="3303586500" sldId="271"/>
            <ac:spMk id="11" creationId="{9408ECFB-7DBE-FE46-E472-0AF9B93AA850}"/>
          </ac:spMkLst>
        </pc:spChg>
        <pc:spChg chg="add">
          <ac:chgData name="Daniel Wise" userId="6cd0e29a-087c-48cb-98ea-a90b4a4f7c93" providerId="ADAL" clId="{4B30AAF1-3F94-884C-8909-F5454C2A5BBB}" dt="2023-08-17T16:24:59.749" v="1524" actId="26606"/>
          <ac:spMkLst>
            <pc:docMk/>
            <pc:sldMk cId="3303586500" sldId="271"/>
            <ac:spMk id="13" creationId="{F13C74B1-5B17-4795-BED0-7140497B445A}"/>
          </ac:spMkLst>
        </pc:spChg>
        <pc:spChg chg="add">
          <ac:chgData name="Daniel Wise" userId="6cd0e29a-087c-48cb-98ea-a90b4a4f7c93" providerId="ADAL" clId="{4B30AAF1-3F94-884C-8909-F5454C2A5BBB}" dt="2023-08-17T16:24:59.749" v="1524" actId="26606"/>
          <ac:spMkLst>
            <pc:docMk/>
            <pc:sldMk cId="3303586500" sldId="271"/>
            <ac:spMk id="15" creationId="{D4974D33-8DC5-464E-8C6D-BE58F0669C17}"/>
          </ac:spMkLst>
        </pc:spChg>
        <pc:picChg chg="del">
          <ac:chgData name="Daniel Wise" userId="6cd0e29a-087c-48cb-98ea-a90b4a4f7c93" providerId="ADAL" clId="{4B30AAF1-3F94-884C-8909-F5454C2A5BBB}" dt="2023-08-17T16:15:11.364" v="1432" actId="478"/>
          <ac:picMkLst>
            <pc:docMk/>
            <pc:sldMk cId="3303586500" sldId="271"/>
            <ac:picMk id="3" creationId="{DCD8C106-0510-5298-8296-2F7C71D8BD29}"/>
          </ac:picMkLst>
        </pc:picChg>
        <pc:picChg chg="add mod">
          <ac:chgData name="Daniel Wise" userId="6cd0e29a-087c-48cb-98ea-a90b4a4f7c93" providerId="ADAL" clId="{4B30AAF1-3F94-884C-8909-F5454C2A5BBB}" dt="2023-08-17T16:24:59.749" v="1524" actId="26606"/>
          <ac:picMkLst>
            <pc:docMk/>
            <pc:sldMk cId="3303586500" sldId="271"/>
            <ac:picMk id="8" creationId="{7CC355D5-3EE7-1958-8796-2A3E98F62523}"/>
          </ac:picMkLst>
        </pc:picChg>
        <pc:picChg chg="add mod">
          <ac:chgData name="Daniel Wise" userId="6cd0e29a-087c-48cb-98ea-a90b4a4f7c93" providerId="ADAL" clId="{4B30AAF1-3F94-884C-8909-F5454C2A5BBB}" dt="2023-08-17T16:28:29.541" v="1619" actId="1076"/>
          <ac:picMkLst>
            <pc:docMk/>
            <pc:sldMk cId="3303586500" sldId="271"/>
            <ac:picMk id="12" creationId="{FF77A91D-F5DC-9CCE-A481-A03F3A3830A2}"/>
          </ac:picMkLst>
        </pc:picChg>
      </pc:sldChg>
      <pc:sldChg chg="addSp delSp modSp mod">
        <pc:chgData name="Daniel Wise" userId="6cd0e29a-087c-48cb-98ea-a90b4a4f7c93" providerId="ADAL" clId="{4B30AAF1-3F94-884C-8909-F5454C2A5BBB}" dt="2023-08-17T16:52:36.844" v="1815" actId="1076"/>
        <pc:sldMkLst>
          <pc:docMk/>
          <pc:sldMk cId="3717688658" sldId="272"/>
        </pc:sldMkLst>
        <pc:spChg chg="mod">
          <ac:chgData name="Daniel Wise" userId="6cd0e29a-087c-48cb-98ea-a90b4a4f7c93" providerId="ADAL" clId="{4B30AAF1-3F94-884C-8909-F5454C2A5BBB}" dt="2023-08-17T16:52:36.844" v="1815" actId="1076"/>
          <ac:spMkLst>
            <pc:docMk/>
            <pc:sldMk cId="3717688658" sldId="272"/>
            <ac:spMk id="4" creationId="{E3D4A9ED-DD0A-8E34-8634-1910A9574C81}"/>
          </ac:spMkLst>
        </pc:spChg>
        <pc:spChg chg="add del mod">
          <ac:chgData name="Daniel Wise" userId="6cd0e29a-087c-48cb-98ea-a90b4a4f7c93" providerId="ADAL" clId="{4B30AAF1-3F94-884C-8909-F5454C2A5BBB}" dt="2023-08-17T16:48:16.745" v="1785" actId="478"/>
          <ac:spMkLst>
            <pc:docMk/>
            <pc:sldMk cId="3717688658" sldId="272"/>
            <ac:spMk id="6" creationId="{9B47728A-7237-5098-B909-601C3720F6C8}"/>
          </ac:spMkLst>
        </pc:spChg>
        <pc:spChg chg="add mod">
          <ac:chgData name="Daniel Wise" userId="6cd0e29a-087c-48cb-98ea-a90b4a4f7c93" providerId="ADAL" clId="{4B30AAF1-3F94-884C-8909-F5454C2A5BBB}" dt="2023-08-17T16:52:36.844" v="1815" actId="1076"/>
          <ac:spMkLst>
            <pc:docMk/>
            <pc:sldMk cId="3717688658" sldId="272"/>
            <ac:spMk id="8" creationId="{7D3880F3-5FF1-49F7-CB09-1B6BA170F8A7}"/>
          </ac:spMkLst>
        </pc:spChg>
        <pc:picChg chg="del mod">
          <ac:chgData name="Daniel Wise" userId="6cd0e29a-087c-48cb-98ea-a90b4a4f7c93" providerId="ADAL" clId="{4B30AAF1-3F94-884C-8909-F5454C2A5BBB}" dt="2023-08-17T16:37:56.755" v="1663" actId="21"/>
          <ac:picMkLst>
            <pc:docMk/>
            <pc:sldMk cId="3717688658" sldId="272"/>
            <ac:picMk id="2" creationId="{31F68B37-B9ED-FCE7-4FB9-E53DC0E3E03C}"/>
          </ac:picMkLst>
        </pc:picChg>
        <pc:picChg chg="del">
          <ac:chgData name="Daniel Wise" userId="6cd0e29a-087c-48cb-98ea-a90b4a4f7c93" providerId="ADAL" clId="{4B30AAF1-3F94-884C-8909-F5454C2A5BBB}" dt="2023-08-17T16:43:13.003" v="1720" actId="21"/>
          <ac:picMkLst>
            <pc:docMk/>
            <pc:sldMk cId="3717688658" sldId="272"/>
            <ac:picMk id="3" creationId="{2486A15F-C011-FA0F-7414-88CEF41C1A5B}"/>
          </ac:picMkLst>
        </pc:picChg>
        <pc:picChg chg="del">
          <ac:chgData name="Daniel Wise" userId="6cd0e29a-087c-48cb-98ea-a90b4a4f7c93" providerId="ADAL" clId="{4B30AAF1-3F94-884C-8909-F5454C2A5BBB}" dt="2023-08-17T16:38:14.615" v="1665" actId="21"/>
          <ac:picMkLst>
            <pc:docMk/>
            <pc:sldMk cId="3717688658" sldId="272"/>
            <ac:picMk id="5" creationId="{C83C25C7-61DD-767C-D238-2A3B3A112B01}"/>
          </ac:picMkLst>
        </pc:picChg>
        <pc:picChg chg="del">
          <ac:chgData name="Daniel Wise" userId="6cd0e29a-087c-48cb-98ea-a90b4a4f7c93" providerId="ADAL" clId="{4B30AAF1-3F94-884C-8909-F5454C2A5BBB}" dt="2023-08-17T16:43:13.003" v="1720" actId="21"/>
          <ac:picMkLst>
            <pc:docMk/>
            <pc:sldMk cId="3717688658" sldId="272"/>
            <ac:picMk id="7" creationId="{3DE0CBE0-0383-AC16-79FD-FFD7CEE52FF7}"/>
          </ac:picMkLst>
        </pc:picChg>
        <pc:picChg chg="del">
          <ac:chgData name="Daniel Wise" userId="6cd0e29a-087c-48cb-98ea-a90b4a4f7c93" providerId="ADAL" clId="{4B30AAF1-3F94-884C-8909-F5454C2A5BBB}" dt="2023-08-17T16:37:16.319" v="1660" actId="21"/>
          <ac:picMkLst>
            <pc:docMk/>
            <pc:sldMk cId="3717688658" sldId="272"/>
            <ac:picMk id="9" creationId="{50F89220-AFD1-B407-9389-BAE6D48D7301}"/>
          </ac:picMkLst>
        </pc:picChg>
      </pc:sldChg>
      <pc:sldChg chg="addSp delSp modSp mod">
        <pc:chgData name="Daniel Wise" userId="6cd0e29a-087c-48cb-98ea-a90b4a4f7c93" providerId="ADAL" clId="{4B30AAF1-3F94-884C-8909-F5454C2A5BBB}" dt="2023-08-17T17:37:18.309" v="2030" actId="1076"/>
        <pc:sldMkLst>
          <pc:docMk/>
          <pc:sldMk cId="1957657834" sldId="273"/>
        </pc:sldMkLst>
        <pc:spChg chg="mod">
          <ac:chgData name="Daniel Wise" userId="6cd0e29a-087c-48cb-98ea-a90b4a4f7c93" providerId="ADAL" clId="{4B30AAF1-3F94-884C-8909-F5454C2A5BBB}" dt="2023-08-17T17:37:18.309" v="2030" actId="1076"/>
          <ac:spMkLst>
            <pc:docMk/>
            <pc:sldMk cId="1957657834" sldId="273"/>
            <ac:spMk id="4" creationId="{ED6E36AD-435E-198A-46C0-B68739BC30B6}"/>
          </ac:spMkLst>
        </pc:spChg>
        <pc:spChg chg="add mod">
          <ac:chgData name="Daniel Wise" userId="6cd0e29a-087c-48cb-98ea-a90b4a4f7c93" providerId="ADAL" clId="{4B30AAF1-3F94-884C-8909-F5454C2A5BBB}" dt="2023-08-17T17:37:18.309" v="2030" actId="1076"/>
          <ac:spMkLst>
            <pc:docMk/>
            <pc:sldMk cId="1957657834" sldId="273"/>
            <ac:spMk id="16" creationId="{4FA66F40-6AA6-6F24-C6A1-A85040237FF7}"/>
          </ac:spMkLst>
        </pc:spChg>
        <pc:spChg chg="add mod">
          <ac:chgData name="Daniel Wise" userId="6cd0e29a-087c-48cb-98ea-a90b4a4f7c93" providerId="ADAL" clId="{4B30AAF1-3F94-884C-8909-F5454C2A5BBB}" dt="2023-08-17T17:37:03.394" v="2029" actId="14100"/>
          <ac:spMkLst>
            <pc:docMk/>
            <pc:sldMk cId="1957657834" sldId="273"/>
            <ac:spMk id="17" creationId="{BB71E7DC-63F8-B7D4-879B-21B909A3D1CE}"/>
          </ac:spMkLst>
        </pc:spChg>
        <pc:picChg chg="del">
          <ac:chgData name="Daniel Wise" userId="6cd0e29a-087c-48cb-98ea-a90b4a4f7c93" providerId="ADAL" clId="{4B30AAF1-3F94-884C-8909-F5454C2A5BBB}" dt="2023-08-17T17:01:00.030" v="1879" actId="21"/>
          <ac:picMkLst>
            <pc:docMk/>
            <pc:sldMk cId="1957657834" sldId="273"/>
            <ac:picMk id="2" creationId="{F8CD09AF-BA0E-09EF-560B-22E5C500EC04}"/>
          </ac:picMkLst>
        </pc:picChg>
        <pc:picChg chg="del">
          <ac:chgData name="Daniel Wise" userId="6cd0e29a-087c-48cb-98ea-a90b4a4f7c93" providerId="ADAL" clId="{4B30AAF1-3F94-884C-8909-F5454C2A5BBB}" dt="2023-08-17T17:01:00.030" v="1879" actId="21"/>
          <ac:picMkLst>
            <pc:docMk/>
            <pc:sldMk cId="1957657834" sldId="273"/>
            <ac:picMk id="3" creationId="{45213DD7-2F1D-FE84-6604-264FA954619F}"/>
          </ac:picMkLst>
        </pc:picChg>
        <pc:picChg chg="del">
          <ac:chgData name="Daniel Wise" userId="6cd0e29a-087c-48cb-98ea-a90b4a4f7c93" providerId="ADAL" clId="{4B30AAF1-3F94-884C-8909-F5454C2A5BBB}" dt="2023-08-17T17:01:00.030" v="1879" actId="21"/>
          <ac:picMkLst>
            <pc:docMk/>
            <pc:sldMk cId="1957657834" sldId="273"/>
            <ac:picMk id="5" creationId="{60AB1FA0-6B1D-C5D9-15FC-BC83D726CA49}"/>
          </ac:picMkLst>
        </pc:picChg>
        <pc:picChg chg="del">
          <ac:chgData name="Daniel Wise" userId="6cd0e29a-087c-48cb-98ea-a90b4a4f7c93" providerId="ADAL" clId="{4B30AAF1-3F94-884C-8909-F5454C2A5BBB}" dt="2023-08-17T17:00:52.055" v="1878" actId="478"/>
          <ac:picMkLst>
            <pc:docMk/>
            <pc:sldMk cId="1957657834" sldId="273"/>
            <ac:picMk id="6" creationId="{C51E0B91-FA2F-429A-B15A-2681366965B8}"/>
          </ac:picMkLst>
        </pc:picChg>
        <pc:picChg chg="del">
          <ac:chgData name="Daniel Wise" userId="6cd0e29a-087c-48cb-98ea-a90b4a4f7c93" providerId="ADAL" clId="{4B30AAF1-3F94-884C-8909-F5454C2A5BBB}" dt="2023-08-17T17:01:00.030" v="1879" actId="21"/>
          <ac:picMkLst>
            <pc:docMk/>
            <pc:sldMk cId="1957657834" sldId="273"/>
            <ac:picMk id="7" creationId="{FA34DDB4-E767-1FC2-F59C-DCCFCF9D173E}"/>
          </ac:picMkLst>
        </pc:picChg>
        <pc:picChg chg="add del mod">
          <ac:chgData name="Daniel Wise" userId="6cd0e29a-087c-48cb-98ea-a90b4a4f7c93" providerId="ADAL" clId="{4B30AAF1-3F94-884C-8909-F5454C2A5BBB}" dt="2023-08-17T17:01:00.030" v="1879" actId="21"/>
          <ac:picMkLst>
            <pc:docMk/>
            <pc:sldMk cId="1957657834" sldId="273"/>
            <ac:picMk id="8" creationId="{E1941D5B-B837-310A-0E30-FF2411284819}"/>
          </ac:picMkLst>
        </pc:picChg>
        <pc:picChg chg="add del mod">
          <ac:chgData name="Daniel Wise" userId="6cd0e29a-087c-48cb-98ea-a90b4a4f7c93" providerId="ADAL" clId="{4B30AAF1-3F94-884C-8909-F5454C2A5BBB}" dt="2023-08-17T17:01:00.030" v="1879" actId="21"/>
          <ac:picMkLst>
            <pc:docMk/>
            <pc:sldMk cId="1957657834" sldId="273"/>
            <ac:picMk id="9" creationId="{21BE3B50-E858-C045-EEB9-E1A4A8D7D6FC}"/>
          </ac:picMkLst>
        </pc:picChg>
        <pc:picChg chg="add del mod">
          <ac:chgData name="Daniel Wise" userId="6cd0e29a-087c-48cb-98ea-a90b4a4f7c93" providerId="ADAL" clId="{4B30AAF1-3F94-884C-8909-F5454C2A5BBB}" dt="2023-08-17T17:00:36.746" v="1876" actId="478"/>
          <ac:picMkLst>
            <pc:docMk/>
            <pc:sldMk cId="1957657834" sldId="273"/>
            <ac:picMk id="11" creationId="{4A0C1CD9-2EED-9302-6CA1-F3FC60B0DDDC}"/>
          </ac:picMkLst>
        </pc:picChg>
        <pc:picChg chg="add del mod">
          <ac:chgData name="Daniel Wise" userId="6cd0e29a-087c-48cb-98ea-a90b4a4f7c93" providerId="ADAL" clId="{4B30AAF1-3F94-884C-8909-F5454C2A5BBB}" dt="2023-08-17T16:59:50.404" v="1871" actId="478"/>
          <ac:picMkLst>
            <pc:docMk/>
            <pc:sldMk cId="1957657834" sldId="273"/>
            <ac:picMk id="13" creationId="{23829EA6-1933-5B0D-F992-2CBEBF43ADD6}"/>
          </ac:picMkLst>
        </pc:picChg>
        <pc:picChg chg="add del mod">
          <ac:chgData name="Daniel Wise" userId="6cd0e29a-087c-48cb-98ea-a90b4a4f7c93" providerId="ADAL" clId="{4B30AAF1-3F94-884C-8909-F5454C2A5BBB}" dt="2023-08-17T17:02:15.025" v="1888" actId="478"/>
          <ac:picMkLst>
            <pc:docMk/>
            <pc:sldMk cId="1957657834" sldId="273"/>
            <ac:picMk id="15" creationId="{E240EA3D-4B79-5C44-DC59-7980C2048B05}"/>
          </ac:picMkLst>
        </pc:picChg>
        <pc:picChg chg="add mod modCrop">
          <ac:chgData name="Daniel Wise" userId="6cd0e29a-087c-48cb-98ea-a90b4a4f7c93" providerId="ADAL" clId="{4B30AAF1-3F94-884C-8909-F5454C2A5BBB}" dt="2023-08-17T17:36:56.176" v="2027" actId="1076"/>
          <ac:picMkLst>
            <pc:docMk/>
            <pc:sldMk cId="1957657834" sldId="273"/>
            <ac:picMk id="19" creationId="{E1C2B0B5-2143-2EAC-7A76-32FA1C18BA13}"/>
          </ac:picMkLst>
        </pc:picChg>
        <pc:picChg chg="add mod">
          <ac:chgData name="Daniel Wise" userId="6cd0e29a-087c-48cb-98ea-a90b4a4f7c93" providerId="ADAL" clId="{4B30AAF1-3F94-884C-8909-F5454C2A5BBB}" dt="2023-08-17T17:36:56.176" v="2027" actId="1076"/>
          <ac:picMkLst>
            <pc:docMk/>
            <pc:sldMk cId="1957657834" sldId="273"/>
            <ac:picMk id="20" creationId="{CDFB62EE-03FB-C2B4-F1A4-9B2A0E93174D}"/>
          </ac:picMkLst>
        </pc:picChg>
        <pc:picChg chg="add mod">
          <ac:chgData name="Daniel Wise" userId="6cd0e29a-087c-48cb-98ea-a90b4a4f7c93" providerId="ADAL" clId="{4B30AAF1-3F94-884C-8909-F5454C2A5BBB}" dt="2023-08-17T17:36:56.176" v="2027" actId="1076"/>
          <ac:picMkLst>
            <pc:docMk/>
            <pc:sldMk cId="1957657834" sldId="273"/>
            <ac:picMk id="21" creationId="{BF3A82C8-7CF1-8D90-9D22-82635739FEED}"/>
          </ac:picMkLst>
        </pc:picChg>
        <pc:picChg chg="add mod modCrop">
          <ac:chgData name="Daniel Wise" userId="6cd0e29a-087c-48cb-98ea-a90b4a4f7c93" providerId="ADAL" clId="{4B30AAF1-3F94-884C-8909-F5454C2A5BBB}" dt="2023-08-17T17:36:56.176" v="2027" actId="1076"/>
          <ac:picMkLst>
            <pc:docMk/>
            <pc:sldMk cId="1957657834" sldId="273"/>
            <ac:picMk id="22" creationId="{5AA8C21A-5F4F-4371-4FB8-0C1E5E00A32F}"/>
          </ac:picMkLst>
        </pc:picChg>
        <pc:picChg chg="add mod modCrop">
          <ac:chgData name="Daniel Wise" userId="6cd0e29a-087c-48cb-98ea-a90b4a4f7c93" providerId="ADAL" clId="{4B30AAF1-3F94-884C-8909-F5454C2A5BBB}" dt="2023-08-17T17:36:56.176" v="2027" actId="1076"/>
          <ac:picMkLst>
            <pc:docMk/>
            <pc:sldMk cId="1957657834" sldId="273"/>
            <ac:picMk id="23" creationId="{F134C2B5-98F2-573B-59CF-386EFE4F00BC}"/>
          </ac:picMkLst>
        </pc:picChg>
        <pc:picChg chg="add mod modCrop">
          <ac:chgData name="Daniel Wise" userId="6cd0e29a-087c-48cb-98ea-a90b4a4f7c93" providerId="ADAL" clId="{4B30AAF1-3F94-884C-8909-F5454C2A5BBB}" dt="2023-08-17T17:36:56.176" v="2027" actId="1076"/>
          <ac:picMkLst>
            <pc:docMk/>
            <pc:sldMk cId="1957657834" sldId="273"/>
            <ac:picMk id="24" creationId="{8D39149C-4A86-0322-9F40-DAC0E229D5A5}"/>
          </ac:picMkLst>
        </pc:picChg>
        <pc:picChg chg="add del mod">
          <ac:chgData name="Daniel Wise" userId="6cd0e29a-087c-48cb-98ea-a90b4a4f7c93" providerId="ADAL" clId="{4B30AAF1-3F94-884C-8909-F5454C2A5BBB}" dt="2023-08-17T17:21:45.997" v="1949" actId="478"/>
          <ac:picMkLst>
            <pc:docMk/>
            <pc:sldMk cId="1957657834" sldId="273"/>
            <ac:picMk id="25" creationId="{1399A277-32F7-BE78-5F21-9D5B76691418}"/>
          </ac:picMkLst>
        </pc:picChg>
        <pc:picChg chg="add mod">
          <ac:chgData name="Daniel Wise" userId="6cd0e29a-087c-48cb-98ea-a90b4a4f7c93" providerId="ADAL" clId="{4B30AAF1-3F94-884C-8909-F5454C2A5BBB}" dt="2023-08-17T17:23:34.158" v="1955"/>
          <ac:picMkLst>
            <pc:docMk/>
            <pc:sldMk cId="1957657834" sldId="273"/>
            <ac:picMk id="26" creationId="{62693D82-D109-4FF2-79A1-B2B7110C31BE}"/>
          </ac:picMkLst>
        </pc:picChg>
        <pc:picChg chg="add del mod modCrop">
          <ac:chgData name="Daniel Wise" userId="6cd0e29a-087c-48cb-98ea-a90b4a4f7c93" providerId="ADAL" clId="{4B30AAF1-3F94-884C-8909-F5454C2A5BBB}" dt="2023-08-17T17:28:48.364" v="1971" actId="478"/>
          <ac:picMkLst>
            <pc:docMk/>
            <pc:sldMk cId="1957657834" sldId="273"/>
            <ac:picMk id="27" creationId="{847B69B3-FE26-567D-9968-98436339ADAA}"/>
          </ac:picMkLst>
        </pc:picChg>
      </pc:sldChg>
      <pc:sldChg chg="addSp delSp modSp mod modClrScheme delDesignElem chgLayout">
        <pc:chgData name="Daniel Wise" userId="6cd0e29a-087c-48cb-98ea-a90b4a4f7c93" providerId="ADAL" clId="{4B30AAF1-3F94-884C-8909-F5454C2A5BBB}" dt="2023-08-17T15:06:48.071" v="815" actId="700"/>
        <pc:sldMkLst>
          <pc:docMk/>
          <pc:sldMk cId="1350833431" sldId="275"/>
        </pc:sldMkLst>
        <pc:spChg chg="add del mod ord">
          <ac:chgData name="Daniel Wise" userId="6cd0e29a-087c-48cb-98ea-a90b4a4f7c93" providerId="ADAL" clId="{4B30AAF1-3F94-884C-8909-F5454C2A5BBB}" dt="2023-08-17T14:33:06.231" v="363" actId="700"/>
          <ac:spMkLst>
            <pc:docMk/>
            <pc:sldMk cId="1350833431" sldId="275"/>
            <ac:spMk id="2" creationId="{77D6DCF1-0815-834D-F27C-F231589BD772}"/>
          </ac:spMkLst>
        </pc:spChg>
        <pc:spChg chg="mod ord">
          <ac:chgData name="Daniel Wise" userId="6cd0e29a-087c-48cb-98ea-a90b4a4f7c93" providerId="ADAL" clId="{4B30AAF1-3F94-884C-8909-F5454C2A5BBB}" dt="2023-08-17T15:06:48.071" v="815" actId="700"/>
          <ac:spMkLst>
            <pc:docMk/>
            <pc:sldMk cId="1350833431" sldId="275"/>
            <ac:spMk id="3" creationId="{6A7B0667-92E8-F311-DDF4-BFA53CFF6CB2}"/>
          </ac:spMkLst>
        </pc:spChg>
        <pc:grpChg chg="add del">
          <ac:chgData name="Daniel Wise" userId="6cd0e29a-087c-48cb-98ea-a90b4a4f7c93" providerId="ADAL" clId="{4B30AAF1-3F94-884C-8909-F5454C2A5BBB}" dt="2023-08-17T14:34:13.523" v="375"/>
          <ac:grpSpMkLst>
            <pc:docMk/>
            <pc:sldMk cId="1350833431" sldId="275"/>
            <ac:grpSpMk id="9" creationId="{16C73AF9-0D33-5C66-5D79-0D0129904B31}"/>
          </ac:grpSpMkLst>
        </pc:grpChg>
        <pc:picChg chg="del">
          <ac:chgData name="Daniel Wise" userId="6cd0e29a-087c-48cb-98ea-a90b4a4f7c93" providerId="ADAL" clId="{4B30AAF1-3F94-884C-8909-F5454C2A5BBB}" dt="2023-08-17T14:33:52.278" v="366" actId="478"/>
          <ac:picMkLst>
            <pc:docMk/>
            <pc:sldMk cId="1350833431" sldId="275"/>
            <ac:picMk id="4" creationId="{8CCD7CC9-BA00-B5C8-0493-FAE4743D3248}"/>
          </ac:picMkLst>
        </pc:picChg>
        <pc:cxnChg chg="add mod">
          <ac:chgData name="Daniel Wise" userId="6cd0e29a-087c-48cb-98ea-a90b4a4f7c93" providerId="ADAL" clId="{4B30AAF1-3F94-884C-8909-F5454C2A5BBB}" dt="2023-08-17T14:52:06.552" v="735" actId="692"/>
          <ac:cxnSpMkLst>
            <pc:docMk/>
            <pc:sldMk cId="1350833431" sldId="275"/>
            <ac:cxnSpMk id="6" creationId="{9E6B3615-375F-DB6E-93AC-DBF39BAEBB80}"/>
          </ac:cxnSpMkLst>
        </pc:cxnChg>
      </pc:sldChg>
      <pc:sldChg chg="addSp delSp modSp mod modClrScheme delDesignElem chgLayout">
        <pc:chgData name="Daniel Wise" userId="6cd0e29a-087c-48cb-98ea-a90b4a4f7c93" providerId="ADAL" clId="{4B30AAF1-3F94-884C-8909-F5454C2A5BBB}" dt="2023-08-17T16:10:33.576" v="1417" actId="2711"/>
        <pc:sldMkLst>
          <pc:docMk/>
          <pc:sldMk cId="3471584254" sldId="276"/>
        </pc:sldMkLst>
        <pc:spChg chg="mod ord">
          <ac:chgData name="Daniel Wise" userId="6cd0e29a-087c-48cb-98ea-a90b4a4f7c93" providerId="ADAL" clId="{4B30AAF1-3F94-884C-8909-F5454C2A5BBB}" dt="2023-08-17T16:10:33.576" v="1417" actId="2711"/>
          <ac:spMkLst>
            <pc:docMk/>
            <pc:sldMk cId="3471584254" sldId="276"/>
            <ac:spMk id="3" creationId="{6A7B0667-92E8-F311-DDF4-BFA53CFF6CB2}"/>
          </ac:spMkLst>
        </pc:spChg>
        <pc:grpChg chg="del">
          <ac:chgData name="Daniel Wise" userId="6cd0e29a-087c-48cb-98ea-a90b4a4f7c93" providerId="ADAL" clId="{4B30AAF1-3F94-884C-8909-F5454C2A5BBB}" dt="2023-08-17T14:34:13.523" v="375"/>
          <ac:grpSpMkLst>
            <pc:docMk/>
            <pc:sldMk cId="3471584254" sldId="276"/>
            <ac:grpSpMk id="9" creationId="{16C73AF9-0D33-5C66-5D79-0D0129904B31}"/>
          </ac:grpSpMkLst>
        </pc:grpChg>
        <pc:picChg chg="del">
          <ac:chgData name="Daniel Wise" userId="6cd0e29a-087c-48cb-98ea-a90b4a4f7c93" providerId="ADAL" clId="{4B30AAF1-3F94-884C-8909-F5454C2A5BBB}" dt="2023-08-17T14:49:39.177" v="704" actId="478"/>
          <ac:picMkLst>
            <pc:docMk/>
            <pc:sldMk cId="3471584254" sldId="276"/>
            <ac:picMk id="4" creationId="{8CCD7CC9-BA00-B5C8-0493-FAE4743D3248}"/>
          </ac:picMkLst>
        </pc:picChg>
        <pc:cxnChg chg="add mod">
          <ac:chgData name="Daniel Wise" userId="6cd0e29a-087c-48cb-98ea-a90b4a4f7c93" providerId="ADAL" clId="{4B30AAF1-3F94-884C-8909-F5454C2A5BBB}" dt="2023-08-17T14:52:31.627" v="739" actId="1076"/>
          <ac:cxnSpMkLst>
            <pc:docMk/>
            <pc:sldMk cId="3471584254" sldId="276"/>
            <ac:cxnSpMk id="2" creationId="{737355AB-1867-1D07-6DA1-7DDAA40AF8E8}"/>
          </ac:cxnSpMkLst>
        </pc:cxnChg>
      </pc:sldChg>
      <pc:sldChg chg="addSp delSp modSp mod modClrScheme delDesignElem chgLayout">
        <pc:chgData name="Daniel Wise" userId="6cd0e29a-087c-48cb-98ea-a90b4a4f7c93" providerId="ADAL" clId="{4B30AAF1-3F94-884C-8909-F5454C2A5BBB}" dt="2023-08-17T15:22:21.505" v="937" actId="14100"/>
        <pc:sldMkLst>
          <pc:docMk/>
          <pc:sldMk cId="438454988" sldId="277"/>
        </pc:sldMkLst>
        <pc:spChg chg="add mod">
          <ac:chgData name="Daniel Wise" userId="6cd0e29a-087c-48cb-98ea-a90b4a4f7c93" providerId="ADAL" clId="{4B30AAF1-3F94-884C-8909-F5454C2A5BBB}" dt="2023-08-17T15:22:21.505" v="937" actId="14100"/>
          <ac:spMkLst>
            <pc:docMk/>
            <pc:sldMk cId="438454988" sldId="277"/>
            <ac:spMk id="2" creationId="{A18C94B6-D85F-7899-A4B8-76508AB23ED4}"/>
          </ac:spMkLst>
        </pc:spChg>
        <pc:spChg chg="add del mod">
          <ac:chgData name="Daniel Wise" userId="6cd0e29a-087c-48cb-98ea-a90b4a4f7c93" providerId="ADAL" clId="{4B30AAF1-3F94-884C-8909-F5454C2A5BBB}" dt="2023-08-17T14:59:06.231" v="780" actId="478"/>
          <ac:spMkLst>
            <pc:docMk/>
            <pc:sldMk cId="438454988" sldId="277"/>
            <ac:spMk id="3" creationId="{6A7B0667-92E8-F311-DDF4-BFA53CFF6CB2}"/>
          </ac:spMkLst>
        </pc:spChg>
        <pc:spChg chg="add del mod">
          <ac:chgData name="Daniel Wise" userId="6cd0e29a-087c-48cb-98ea-a90b4a4f7c93" providerId="ADAL" clId="{4B30AAF1-3F94-884C-8909-F5454C2A5BBB}" dt="2023-08-17T14:59:07.598" v="781" actId="478"/>
          <ac:spMkLst>
            <pc:docMk/>
            <pc:sldMk cId="438454988" sldId="277"/>
            <ac:spMk id="7" creationId="{F30515AD-3891-B538-A15E-2C6784303E07}"/>
          </ac:spMkLst>
        </pc:spChg>
        <pc:grpChg chg="del">
          <ac:chgData name="Daniel Wise" userId="6cd0e29a-087c-48cb-98ea-a90b4a4f7c93" providerId="ADAL" clId="{4B30AAF1-3F94-884C-8909-F5454C2A5BBB}" dt="2023-08-17T14:34:13.523" v="375"/>
          <ac:grpSpMkLst>
            <pc:docMk/>
            <pc:sldMk cId="438454988" sldId="277"/>
            <ac:grpSpMk id="9" creationId="{16C73AF9-0D33-5C66-5D79-0D0129904B31}"/>
          </ac:grpSpMkLst>
        </pc:grpChg>
        <pc:picChg chg="del">
          <ac:chgData name="Daniel Wise" userId="6cd0e29a-087c-48cb-98ea-a90b4a4f7c93" providerId="ADAL" clId="{4B30AAF1-3F94-884C-8909-F5454C2A5BBB}" dt="2023-08-17T14:55:37.461" v="744" actId="478"/>
          <ac:picMkLst>
            <pc:docMk/>
            <pc:sldMk cId="438454988" sldId="277"/>
            <ac:picMk id="4" creationId="{8CCD7CC9-BA00-B5C8-0493-FAE4743D3248}"/>
          </ac:picMkLst>
        </pc:picChg>
        <pc:cxnChg chg="add mod">
          <ac:chgData name="Daniel Wise" userId="6cd0e29a-087c-48cb-98ea-a90b4a4f7c93" providerId="ADAL" clId="{4B30AAF1-3F94-884C-8909-F5454C2A5BBB}" dt="2023-08-17T14:55:56.563" v="746"/>
          <ac:cxnSpMkLst>
            <pc:docMk/>
            <pc:sldMk cId="438454988" sldId="277"/>
            <ac:cxnSpMk id="5" creationId="{134C7388-BBEA-0859-0C8C-8E618419B9EA}"/>
          </ac:cxnSpMkLst>
        </pc:cxnChg>
      </pc:sldChg>
      <pc:sldChg chg="addSp delSp modSp mod modClrScheme delDesignElem chgLayout">
        <pc:chgData name="Daniel Wise" userId="6cd0e29a-087c-48cb-98ea-a90b4a4f7c93" providerId="ADAL" clId="{4B30AAF1-3F94-884C-8909-F5454C2A5BBB}" dt="2023-08-17T16:10:48.360" v="1418" actId="2711"/>
        <pc:sldMkLst>
          <pc:docMk/>
          <pc:sldMk cId="1765794185" sldId="278"/>
        </pc:sldMkLst>
        <pc:spChg chg="mod">
          <ac:chgData name="Daniel Wise" userId="6cd0e29a-087c-48cb-98ea-a90b4a4f7c93" providerId="ADAL" clId="{4B30AAF1-3F94-884C-8909-F5454C2A5BBB}" dt="2023-08-17T15:38:40.842" v="1111" actId="20577"/>
          <ac:spMkLst>
            <pc:docMk/>
            <pc:sldMk cId="1765794185" sldId="278"/>
            <ac:spMk id="2" creationId="{D802FD64-5A0F-FF50-E18C-FA9A8E7F7685}"/>
          </ac:spMkLst>
        </pc:spChg>
        <pc:spChg chg="mod ord">
          <ac:chgData name="Daniel Wise" userId="6cd0e29a-087c-48cb-98ea-a90b4a4f7c93" providerId="ADAL" clId="{4B30AAF1-3F94-884C-8909-F5454C2A5BBB}" dt="2023-08-17T16:10:48.360" v="1418" actId="2711"/>
          <ac:spMkLst>
            <pc:docMk/>
            <pc:sldMk cId="1765794185" sldId="278"/>
            <ac:spMk id="3" creationId="{6A7B0667-92E8-F311-DDF4-BFA53CFF6CB2}"/>
          </ac:spMkLst>
        </pc:spChg>
        <pc:grpChg chg="del">
          <ac:chgData name="Daniel Wise" userId="6cd0e29a-087c-48cb-98ea-a90b4a4f7c93" providerId="ADAL" clId="{4B30AAF1-3F94-884C-8909-F5454C2A5BBB}" dt="2023-08-17T14:34:13.523" v="375"/>
          <ac:grpSpMkLst>
            <pc:docMk/>
            <pc:sldMk cId="1765794185" sldId="278"/>
            <ac:grpSpMk id="9" creationId="{16C73AF9-0D33-5C66-5D79-0D0129904B31}"/>
          </ac:grpSpMkLst>
        </pc:grpChg>
        <pc:picChg chg="del">
          <ac:chgData name="Daniel Wise" userId="6cd0e29a-087c-48cb-98ea-a90b4a4f7c93" providerId="ADAL" clId="{4B30AAF1-3F94-884C-8909-F5454C2A5BBB}" dt="2023-08-17T15:36:26.621" v="1089" actId="478"/>
          <ac:picMkLst>
            <pc:docMk/>
            <pc:sldMk cId="1765794185" sldId="278"/>
            <ac:picMk id="4" creationId="{8CCD7CC9-BA00-B5C8-0493-FAE4743D3248}"/>
          </ac:picMkLst>
        </pc:picChg>
        <pc:cxnChg chg="add mod">
          <ac:chgData name="Daniel Wise" userId="6cd0e29a-087c-48cb-98ea-a90b4a4f7c93" providerId="ADAL" clId="{4B30AAF1-3F94-884C-8909-F5454C2A5BBB}" dt="2023-08-17T15:40:46.756" v="1154" actId="1076"/>
          <ac:cxnSpMkLst>
            <pc:docMk/>
            <pc:sldMk cId="1765794185" sldId="278"/>
            <ac:cxnSpMk id="5" creationId="{67FD536D-6597-CC11-FAC0-5ACBB599F5AF}"/>
          </ac:cxnSpMkLst>
        </pc:cxnChg>
      </pc:sldChg>
      <pc:sldChg chg="addSp delSp modSp mod modClrScheme delDesignElem chgLayout">
        <pc:chgData name="Daniel Wise" userId="6cd0e29a-087c-48cb-98ea-a90b4a4f7c93" providerId="ADAL" clId="{4B30AAF1-3F94-884C-8909-F5454C2A5BBB}" dt="2023-08-17T15:57:31.423" v="1329" actId="478"/>
        <pc:sldMkLst>
          <pc:docMk/>
          <pc:sldMk cId="1047799290" sldId="279"/>
        </pc:sldMkLst>
        <pc:spChg chg="mod ord">
          <ac:chgData name="Daniel Wise" userId="6cd0e29a-087c-48cb-98ea-a90b4a4f7c93" providerId="ADAL" clId="{4B30AAF1-3F94-884C-8909-F5454C2A5BBB}" dt="2023-08-17T15:56:31.939" v="1318" actId="700"/>
          <ac:spMkLst>
            <pc:docMk/>
            <pc:sldMk cId="1047799290" sldId="279"/>
            <ac:spMk id="3" creationId="{6A7B0667-92E8-F311-DDF4-BFA53CFF6CB2}"/>
          </ac:spMkLst>
        </pc:spChg>
        <pc:spChg chg="add del mod">
          <ac:chgData name="Daniel Wise" userId="6cd0e29a-087c-48cb-98ea-a90b4a4f7c93" providerId="ADAL" clId="{4B30AAF1-3F94-884C-8909-F5454C2A5BBB}" dt="2023-08-17T15:57:31.423" v="1329" actId="478"/>
          <ac:spMkLst>
            <pc:docMk/>
            <pc:sldMk cId="1047799290" sldId="279"/>
            <ac:spMk id="5" creationId="{72F9D34C-DAD1-170A-E692-46B7C58482DF}"/>
          </ac:spMkLst>
        </pc:spChg>
        <pc:spChg chg="add del mod">
          <ac:chgData name="Daniel Wise" userId="6cd0e29a-087c-48cb-98ea-a90b4a4f7c93" providerId="ADAL" clId="{4B30AAF1-3F94-884C-8909-F5454C2A5BBB}" dt="2023-08-17T15:57:27.801" v="1328" actId="478"/>
          <ac:spMkLst>
            <pc:docMk/>
            <pc:sldMk cId="1047799290" sldId="279"/>
            <ac:spMk id="6" creationId="{C096F608-40BF-B494-14B3-3B143D7848FB}"/>
          </ac:spMkLst>
        </pc:spChg>
        <pc:grpChg chg="del">
          <ac:chgData name="Daniel Wise" userId="6cd0e29a-087c-48cb-98ea-a90b4a4f7c93" providerId="ADAL" clId="{4B30AAF1-3F94-884C-8909-F5454C2A5BBB}" dt="2023-08-17T14:34:13.523" v="375"/>
          <ac:grpSpMkLst>
            <pc:docMk/>
            <pc:sldMk cId="1047799290" sldId="279"/>
            <ac:grpSpMk id="9" creationId="{16C73AF9-0D33-5C66-5D79-0D0129904B31}"/>
          </ac:grpSpMkLst>
        </pc:grpChg>
        <pc:picChg chg="del">
          <ac:chgData name="Daniel Wise" userId="6cd0e29a-087c-48cb-98ea-a90b4a4f7c93" providerId="ADAL" clId="{4B30AAF1-3F94-884C-8909-F5454C2A5BBB}" dt="2023-08-17T15:51:22.120" v="1292" actId="478"/>
          <ac:picMkLst>
            <pc:docMk/>
            <pc:sldMk cId="1047799290" sldId="279"/>
            <ac:picMk id="4" creationId="{8CCD7CC9-BA00-B5C8-0493-FAE4743D3248}"/>
          </ac:picMkLst>
        </pc:picChg>
        <pc:cxnChg chg="add mod">
          <ac:chgData name="Daniel Wise" userId="6cd0e29a-087c-48cb-98ea-a90b4a4f7c93" providerId="ADAL" clId="{4B30AAF1-3F94-884C-8909-F5454C2A5BBB}" dt="2023-08-17T15:56:50.679" v="1320"/>
          <ac:cxnSpMkLst>
            <pc:docMk/>
            <pc:sldMk cId="1047799290" sldId="279"/>
            <ac:cxnSpMk id="7" creationId="{459664A5-ADEE-F0AE-292A-702CF4B245CA}"/>
          </ac:cxnSpMkLst>
        </pc:cxnChg>
      </pc:sldChg>
      <pc:sldChg chg="addSp delSp modSp mod modClrScheme delDesignElem chgLayout">
        <pc:chgData name="Daniel Wise" userId="6cd0e29a-087c-48cb-98ea-a90b4a4f7c93" providerId="ADAL" clId="{4B30AAF1-3F94-884C-8909-F5454C2A5BBB}" dt="2023-08-17T16:19:15.538" v="1468" actId="20577"/>
        <pc:sldMkLst>
          <pc:docMk/>
          <pc:sldMk cId="1637885542" sldId="280"/>
        </pc:sldMkLst>
        <pc:spChg chg="del mod ord">
          <ac:chgData name="Daniel Wise" userId="6cd0e29a-087c-48cb-98ea-a90b4a4f7c93" providerId="ADAL" clId="{4B30AAF1-3F94-884C-8909-F5454C2A5BBB}" dt="2023-08-17T16:12:07.790" v="1430" actId="478"/>
          <ac:spMkLst>
            <pc:docMk/>
            <pc:sldMk cId="1637885542" sldId="280"/>
            <ac:spMk id="3" creationId="{6A7B0667-92E8-F311-DDF4-BFA53CFF6CB2}"/>
          </ac:spMkLst>
        </pc:spChg>
        <pc:spChg chg="mod">
          <ac:chgData name="Daniel Wise" userId="6cd0e29a-087c-48cb-98ea-a90b4a4f7c93" providerId="ADAL" clId="{4B30AAF1-3F94-884C-8909-F5454C2A5BBB}" dt="2023-08-17T16:19:15.538" v="1468" actId="20577"/>
          <ac:spMkLst>
            <pc:docMk/>
            <pc:sldMk cId="1637885542" sldId="280"/>
            <ac:spMk id="6" creationId="{1B58B1B9-7AC5-3A37-2A2A-28EA98C7C42A}"/>
          </ac:spMkLst>
        </pc:spChg>
        <pc:grpChg chg="del">
          <ac:chgData name="Daniel Wise" userId="6cd0e29a-087c-48cb-98ea-a90b4a4f7c93" providerId="ADAL" clId="{4B30AAF1-3F94-884C-8909-F5454C2A5BBB}" dt="2023-08-17T14:34:13.523" v="375"/>
          <ac:grpSpMkLst>
            <pc:docMk/>
            <pc:sldMk cId="1637885542" sldId="280"/>
            <ac:grpSpMk id="9" creationId="{16C73AF9-0D33-5C66-5D79-0D0129904B31}"/>
          </ac:grpSpMkLst>
        </pc:grpChg>
        <pc:picChg chg="del">
          <ac:chgData name="Daniel Wise" userId="6cd0e29a-087c-48cb-98ea-a90b4a4f7c93" providerId="ADAL" clId="{4B30AAF1-3F94-884C-8909-F5454C2A5BBB}" dt="2023-08-17T16:08:25.200" v="1401" actId="478"/>
          <ac:picMkLst>
            <pc:docMk/>
            <pc:sldMk cId="1637885542" sldId="280"/>
            <ac:picMk id="4" creationId="{8CCD7CC9-BA00-B5C8-0493-FAE4743D3248}"/>
          </ac:picMkLst>
        </pc:picChg>
        <pc:cxnChg chg="add mod">
          <ac:chgData name="Daniel Wise" userId="6cd0e29a-087c-48cb-98ea-a90b4a4f7c93" providerId="ADAL" clId="{4B30AAF1-3F94-884C-8909-F5454C2A5BBB}" dt="2023-08-17T16:12:13.228" v="1431" actId="1076"/>
          <ac:cxnSpMkLst>
            <pc:docMk/>
            <pc:sldMk cId="1637885542" sldId="280"/>
            <ac:cxnSpMk id="7" creationId="{3AA2D9F4-07F2-3F07-DED8-FDC83A9C66FE}"/>
          </ac:cxnSpMkLst>
        </pc:cxnChg>
      </pc:sldChg>
      <pc:sldChg chg="addSp delSp modSp mod modClrScheme delDesignElem chgLayout">
        <pc:chgData name="Daniel Wise" userId="6cd0e29a-087c-48cb-98ea-a90b4a4f7c93" providerId="ADAL" clId="{4B30AAF1-3F94-884C-8909-F5454C2A5BBB}" dt="2023-08-17T16:51:28.671" v="1794" actId="20577"/>
        <pc:sldMkLst>
          <pc:docMk/>
          <pc:sldMk cId="2830544662" sldId="281"/>
        </pc:sldMkLst>
        <pc:spChg chg="mod ord">
          <ac:chgData name="Daniel Wise" userId="6cd0e29a-087c-48cb-98ea-a90b4a4f7c93" providerId="ADAL" clId="{4B30AAF1-3F94-884C-8909-F5454C2A5BBB}" dt="2023-08-17T16:32:37.852" v="1641" actId="14100"/>
          <ac:spMkLst>
            <pc:docMk/>
            <pc:sldMk cId="2830544662" sldId="281"/>
            <ac:spMk id="3" creationId="{6A7B0667-92E8-F311-DDF4-BFA53CFF6CB2}"/>
          </ac:spMkLst>
        </pc:spChg>
        <pc:spChg chg="mod">
          <ac:chgData name="Daniel Wise" userId="6cd0e29a-087c-48cb-98ea-a90b4a4f7c93" providerId="ADAL" clId="{4B30AAF1-3F94-884C-8909-F5454C2A5BBB}" dt="2023-08-17T16:51:28.671" v="1794" actId="20577"/>
          <ac:spMkLst>
            <pc:docMk/>
            <pc:sldMk cId="2830544662" sldId="281"/>
            <ac:spMk id="6" creationId="{1B58B1B9-7AC5-3A37-2A2A-28EA98C7C42A}"/>
          </ac:spMkLst>
        </pc:spChg>
        <pc:spChg chg="add mod">
          <ac:chgData name="Daniel Wise" userId="6cd0e29a-087c-48cb-98ea-a90b4a4f7c93" providerId="ADAL" clId="{4B30AAF1-3F94-884C-8909-F5454C2A5BBB}" dt="2023-08-17T16:33:16.697" v="1653" actId="1076"/>
          <ac:spMkLst>
            <pc:docMk/>
            <pc:sldMk cId="2830544662" sldId="281"/>
            <ac:spMk id="7" creationId="{9F591ED9-498D-FC92-4D5D-F5137753DE19}"/>
          </ac:spMkLst>
        </pc:spChg>
        <pc:grpChg chg="del">
          <ac:chgData name="Daniel Wise" userId="6cd0e29a-087c-48cb-98ea-a90b4a4f7c93" providerId="ADAL" clId="{4B30AAF1-3F94-884C-8909-F5454C2A5BBB}" dt="2023-08-17T14:34:13.523" v="375"/>
          <ac:grpSpMkLst>
            <pc:docMk/>
            <pc:sldMk cId="2830544662" sldId="281"/>
            <ac:grpSpMk id="9" creationId="{16C73AF9-0D33-5C66-5D79-0D0129904B31}"/>
          </ac:grpSpMkLst>
        </pc:grpChg>
        <pc:picChg chg="del">
          <ac:chgData name="Daniel Wise" userId="6cd0e29a-087c-48cb-98ea-a90b4a4f7c93" providerId="ADAL" clId="{4B30AAF1-3F94-884C-8909-F5454C2A5BBB}" dt="2023-08-17T16:29:20.319" v="1625" actId="478"/>
          <ac:picMkLst>
            <pc:docMk/>
            <pc:sldMk cId="2830544662" sldId="281"/>
            <ac:picMk id="4" creationId="{8CCD7CC9-BA00-B5C8-0493-FAE4743D3248}"/>
          </ac:picMkLst>
        </pc:picChg>
        <pc:cxnChg chg="add mod">
          <ac:chgData name="Daniel Wise" userId="6cd0e29a-087c-48cb-98ea-a90b4a4f7c93" providerId="ADAL" clId="{4B30AAF1-3F94-884C-8909-F5454C2A5BBB}" dt="2023-08-17T16:33:39.799" v="1656" actId="1076"/>
          <ac:cxnSpMkLst>
            <pc:docMk/>
            <pc:sldMk cId="2830544662" sldId="281"/>
            <ac:cxnSpMk id="8" creationId="{05FB801E-37C5-0B42-80E2-0B4D1A411139}"/>
          </ac:cxnSpMkLst>
        </pc:cxnChg>
      </pc:sldChg>
      <pc:sldChg chg="new del">
        <pc:chgData name="Daniel Wise" userId="6cd0e29a-087c-48cb-98ea-a90b4a4f7c93" providerId="ADAL" clId="{4B30AAF1-3F94-884C-8909-F5454C2A5BBB}" dt="2023-08-17T14:55:33.876" v="743" actId="2696"/>
        <pc:sldMkLst>
          <pc:docMk/>
          <pc:sldMk cId="933439617" sldId="282"/>
        </pc:sldMkLst>
      </pc:sldChg>
      <pc:sldMasterChg chg="addSp delSp modSp mod delSldLayout modSldLayout">
        <pc:chgData name="Daniel Wise" userId="6cd0e29a-087c-48cb-98ea-a90b4a4f7c93" providerId="ADAL" clId="{4B30AAF1-3F94-884C-8909-F5454C2A5BBB}" dt="2023-08-17T13:50:34.035" v="134" actId="2696"/>
        <pc:sldMasterMkLst>
          <pc:docMk/>
          <pc:sldMasterMk cId="2244182132" sldId="2147483648"/>
        </pc:sldMasterMkLst>
        <pc:spChg chg="del">
          <ac:chgData name="Daniel Wise" userId="6cd0e29a-087c-48cb-98ea-a90b4a4f7c93" providerId="ADAL" clId="{4B30AAF1-3F94-884C-8909-F5454C2A5BBB}" dt="2023-08-17T13:43:50.929" v="46" actId="478"/>
          <ac:spMkLst>
            <pc:docMk/>
            <pc:sldMasterMk cId="2244182132" sldId="2147483648"/>
            <ac:spMk id="4" creationId="{4B71B764-7C21-C509-9AC9-55F6127F5C9A}"/>
          </ac:spMkLst>
        </pc:spChg>
        <pc:spChg chg="del">
          <ac:chgData name="Daniel Wise" userId="6cd0e29a-087c-48cb-98ea-a90b4a4f7c93" providerId="ADAL" clId="{4B30AAF1-3F94-884C-8909-F5454C2A5BBB}" dt="2023-08-17T13:43:50.929" v="46" actId="478"/>
          <ac:spMkLst>
            <pc:docMk/>
            <pc:sldMasterMk cId="2244182132" sldId="2147483648"/>
            <ac:spMk id="5" creationId="{2039EFB9-FF66-9D07-8DD4-123B3F512B29}"/>
          </ac:spMkLst>
        </pc:spChg>
        <pc:spChg chg="mod">
          <ac:chgData name="Daniel Wise" userId="6cd0e29a-087c-48cb-98ea-a90b4a4f7c93" providerId="ADAL" clId="{4B30AAF1-3F94-884C-8909-F5454C2A5BBB}" dt="2023-08-17T13:44:39.866" v="62" actId="20577"/>
          <ac:spMkLst>
            <pc:docMk/>
            <pc:sldMasterMk cId="2244182132" sldId="2147483648"/>
            <ac:spMk id="6" creationId="{0510824A-3F5C-7453-D727-2A350082EBF2}"/>
          </ac:spMkLst>
        </pc:spChg>
        <pc:spChg chg="mod">
          <ac:chgData name="Daniel Wise" userId="6cd0e29a-087c-48cb-98ea-a90b4a4f7c93" providerId="ADAL" clId="{4B30AAF1-3F94-884C-8909-F5454C2A5BBB}" dt="2023-08-17T13:46:07.314" v="82" actId="207"/>
          <ac:spMkLst>
            <pc:docMk/>
            <pc:sldMasterMk cId="2244182132" sldId="2147483648"/>
            <ac:spMk id="7" creationId="{568C081C-A632-DEEE-D669-4711C0722EF7}"/>
          </ac:spMkLst>
        </pc:spChg>
        <pc:spChg chg="add del mod">
          <ac:chgData name="Daniel Wise" userId="6cd0e29a-087c-48cb-98ea-a90b4a4f7c93" providerId="ADAL" clId="{4B30AAF1-3F94-884C-8909-F5454C2A5BBB}" dt="2023-08-17T13:44:03.474" v="50" actId="478"/>
          <ac:spMkLst>
            <pc:docMk/>
            <pc:sldMasterMk cId="2244182132" sldId="2147483648"/>
            <ac:spMk id="9" creationId="{4F16BBE1-8C7E-1DD9-FE61-150ADB63944A}"/>
          </ac:spMkLst>
        </pc:spChg>
        <pc:spChg chg="mod">
          <ac:chgData name="Daniel Wise" userId="6cd0e29a-087c-48cb-98ea-a90b4a4f7c93" providerId="ADAL" clId="{4B30AAF1-3F94-884C-8909-F5454C2A5BBB}" dt="2023-08-17T13:46:54.928" v="97" actId="1076"/>
          <ac:spMkLst>
            <pc:docMk/>
            <pc:sldMasterMk cId="2244182132" sldId="2147483648"/>
            <ac:spMk id="10" creationId="{D661B93B-9D72-CB80-F5D5-1C8228F19995}"/>
          </ac:spMkLst>
        </pc:spChg>
        <pc:picChg chg="mod">
          <ac:chgData name="Daniel Wise" userId="6cd0e29a-087c-48cb-98ea-a90b4a4f7c93" providerId="ADAL" clId="{4B30AAF1-3F94-884C-8909-F5454C2A5BBB}" dt="2023-08-17T13:46:23.515" v="88" actId="1038"/>
          <ac:picMkLst>
            <pc:docMk/>
            <pc:sldMasterMk cId="2244182132" sldId="2147483648"/>
            <ac:picMk id="12" creationId="{9D39FF28-D2B3-EE98-339B-65E3AD8B9A06}"/>
          </ac:picMkLst>
        </pc:picChg>
        <pc:sldLayoutChg chg="delSp del mod">
          <pc:chgData name="Daniel Wise" userId="6cd0e29a-087c-48cb-98ea-a90b4a4f7c93" providerId="ADAL" clId="{4B30AAF1-3F94-884C-8909-F5454C2A5BBB}" dt="2023-08-17T13:47:45.036" v="99" actId="2696"/>
          <pc:sldLayoutMkLst>
            <pc:docMk/>
            <pc:sldMasterMk cId="2244182132" sldId="2147483648"/>
            <pc:sldLayoutMk cId="1413827679" sldId="2147483649"/>
          </pc:sldLayoutMkLst>
          <pc:spChg chg="del">
            <ac:chgData name="Daniel Wise" userId="6cd0e29a-087c-48cb-98ea-a90b4a4f7c93" providerId="ADAL" clId="{4B30AAF1-3F94-884C-8909-F5454C2A5BBB}" dt="2023-08-17T13:47:23.776" v="98" actId="478"/>
            <ac:spMkLst>
              <pc:docMk/>
              <pc:sldMasterMk cId="2244182132" sldId="2147483648"/>
              <pc:sldLayoutMk cId="1413827679" sldId="2147483649"/>
              <ac:spMk id="4" creationId="{44527FCA-78FC-7DC3-4947-F4FDEB7AFED3}"/>
            </ac:spMkLst>
          </pc:spChg>
          <pc:spChg chg="del">
            <ac:chgData name="Daniel Wise" userId="6cd0e29a-087c-48cb-98ea-a90b4a4f7c93" providerId="ADAL" clId="{4B30AAF1-3F94-884C-8909-F5454C2A5BBB}" dt="2023-08-17T13:47:23.776" v="98" actId="478"/>
            <ac:spMkLst>
              <pc:docMk/>
              <pc:sldMasterMk cId="2244182132" sldId="2147483648"/>
              <pc:sldLayoutMk cId="1413827679" sldId="2147483649"/>
              <ac:spMk id="5" creationId="{E67AFA78-85E5-FE14-259D-467C2F19F894}"/>
            </ac:spMkLst>
          </pc:spChg>
        </pc:sldLayoutChg>
        <pc:sldLayoutChg chg="delSp modSp mod">
          <pc:chgData name="Daniel Wise" userId="6cd0e29a-087c-48cb-98ea-a90b4a4f7c93" providerId="ADAL" clId="{4B30AAF1-3F94-884C-8909-F5454C2A5BBB}" dt="2023-08-17T13:48:04.752" v="103" actId="478"/>
          <pc:sldLayoutMkLst>
            <pc:docMk/>
            <pc:sldMasterMk cId="2244182132" sldId="2147483648"/>
            <pc:sldLayoutMk cId="2200581229" sldId="2147483650"/>
          </pc:sldLayoutMkLst>
          <pc:spChg chg="del mod">
            <ac:chgData name="Daniel Wise" userId="6cd0e29a-087c-48cb-98ea-a90b4a4f7c93" providerId="ADAL" clId="{4B30AAF1-3F94-884C-8909-F5454C2A5BBB}" dt="2023-08-17T13:47:55.800" v="101" actId="478"/>
            <ac:spMkLst>
              <pc:docMk/>
              <pc:sldMasterMk cId="2244182132" sldId="2147483648"/>
              <pc:sldLayoutMk cId="2200581229" sldId="2147483650"/>
              <ac:spMk id="2" creationId="{D392EB2C-E013-57B9-04A4-54A0EB63A170}"/>
            </ac:spMkLst>
          </pc:spChg>
          <pc:spChg chg="del">
            <ac:chgData name="Daniel Wise" userId="6cd0e29a-087c-48cb-98ea-a90b4a4f7c93" providerId="ADAL" clId="{4B30AAF1-3F94-884C-8909-F5454C2A5BBB}" dt="2023-08-17T13:48:02.113" v="102" actId="478"/>
            <ac:spMkLst>
              <pc:docMk/>
              <pc:sldMasterMk cId="2244182132" sldId="2147483648"/>
              <pc:sldLayoutMk cId="2200581229" sldId="2147483650"/>
              <ac:spMk id="4" creationId="{E60A871C-BC45-7787-2277-088CBF84B392}"/>
            </ac:spMkLst>
          </pc:spChg>
          <pc:spChg chg="del">
            <ac:chgData name="Daniel Wise" userId="6cd0e29a-087c-48cb-98ea-a90b4a4f7c93" providerId="ADAL" clId="{4B30AAF1-3F94-884C-8909-F5454C2A5BBB}" dt="2023-08-17T13:48:04.752" v="103" actId="478"/>
            <ac:spMkLst>
              <pc:docMk/>
              <pc:sldMasterMk cId="2244182132" sldId="2147483648"/>
              <pc:sldLayoutMk cId="2200581229" sldId="2147483650"/>
              <ac:spMk id="5" creationId="{CB4506CB-3358-F514-8F58-E8CF08C22DA4}"/>
            </ac:spMkLst>
          </pc:spChg>
        </pc:sldLayoutChg>
        <pc:sldLayoutChg chg="delSp modSp mod">
          <pc:chgData name="Daniel Wise" userId="6cd0e29a-087c-48cb-98ea-a90b4a4f7c93" providerId="ADAL" clId="{4B30AAF1-3F94-884C-8909-F5454C2A5BBB}" dt="2023-08-17T13:48:18.542" v="106" actId="478"/>
          <pc:sldLayoutMkLst>
            <pc:docMk/>
            <pc:sldMasterMk cId="2244182132" sldId="2147483648"/>
            <pc:sldLayoutMk cId="3262763141" sldId="2147483651"/>
          </pc:sldLayoutMkLst>
          <pc:spChg chg="mod">
            <ac:chgData name="Daniel Wise" userId="6cd0e29a-087c-48cb-98ea-a90b4a4f7c93" providerId="ADAL" clId="{4B30AAF1-3F94-884C-8909-F5454C2A5BBB}" dt="2023-08-17T13:48:15.327" v="104" actId="14100"/>
            <ac:spMkLst>
              <pc:docMk/>
              <pc:sldMasterMk cId="2244182132" sldId="2147483648"/>
              <pc:sldLayoutMk cId="3262763141" sldId="2147483651"/>
              <ac:spMk id="2" creationId="{DD92B7EF-6791-201E-A8C4-935335DEFC19}"/>
            </ac:spMkLst>
          </pc:spChg>
          <pc:spChg chg="del">
            <ac:chgData name="Daniel Wise" userId="6cd0e29a-087c-48cb-98ea-a90b4a4f7c93" providerId="ADAL" clId="{4B30AAF1-3F94-884C-8909-F5454C2A5BBB}" dt="2023-08-17T13:48:17.701" v="105" actId="478"/>
            <ac:spMkLst>
              <pc:docMk/>
              <pc:sldMasterMk cId="2244182132" sldId="2147483648"/>
              <pc:sldLayoutMk cId="3262763141" sldId="2147483651"/>
              <ac:spMk id="4" creationId="{3603F63A-8DA4-AF16-D813-182184D2211E}"/>
            </ac:spMkLst>
          </pc:spChg>
          <pc:spChg chg="del">
            <ac:chgData name="Daniel Wise" userId="6cd0e29a-087c-48cb-98ea-a90b4a4f7c93" providerId="ADAL" clId="{4B30AAF1-3F94-884C-8909-F5454C2A5BBB}" dt="2023-08-17T13:48:18.542" v="106" actId="478"/>
            <ac:spMkLst>
              <pc:docMk/>
              <pc:sldMasterMk cId="2244182132" sldId="2147483648"/>
              <pc:sldLayoutMk cId="3262763141" sldId="2147483651"/>
              <ac:spMk id="5" creationId="{0ABCDFE6-7500-5E6E-4960-644B1F27D8E0}"/>
            </ac:spMkLst>
          </pc:spChg>
        </pc:sldLayoutChg>
        <pc:sldLayoutChg chg="delSp mod">
          <pc:chgData name="Daniel Wise" userId="6cd0e29a-087c-48cb-98ea-a90b4a4f7c93" providerId="ADAL" clId="{4B30AAF1-3F94-884C-8909-F5454C2A5BBB}" dt="2023-08-17T13:48:28.796" v="109" actId="478"/>
          <pc:sldLayoutMkLst>
            <pc:docMk/>
            <pc:sldMasterMk cId="3687547603" sldId="2147483662"/>
            <pc:sldLayoutMk cId="1050666965" sldId="2147483652"/>
          </pc:sldLayoutMkLst>
          <pc:spChg chg="del">
            <ac:chgData name="Daniel Wise" userId="6cd0e29a-087c-48cb-98ea-a90b4a4f7c93" providerId="ADAL" clId="{4B30AAF1-3F94-884C-8909-F5454C2A5BBB}" dt="2023-08-17T13:48:21.944" v="107" actId="478"/>
            <ac:spMkLst>
              <pc:docMk/>
              <pc:sldMasterMk cId="3687547603" sldId="2147483662"/>
              <pc:sldLayoutMk cId="1050666965" sldId="2147483652"/>
              <ac:spMk id="2" creationId="{3DC7CB6A-61E1-E6CD-C6FA-21FB232F482B}"/>
            </ac:spMkLst>
          </pc:spChg>
          <pc:spChg chg="del">
            <ac:chgData name="Daniel Wise" userId="6cd0e29a-087c-48cb-98ea-a90b4a4f7c93" providerId="ADAL" clId="{4B30AAF1-3F94-884C-8909-F5454C2A5BBB}" dt="2023-08-17T13:48:25.758" v="108" actId="478"/>
            <ac:spMkLst>
              <pc:docMk/>
              <pc:sldMasterMk cId="3687547603" sldId="2147483662"/>
              <pc:sldLayoutMk cId="1050666965" sldId="2147483652"/>
              <ac:spMk id="5" creationId="{61999726-5FF4-FDA6-0679-4752B302315E}"/>
            </ac:spMkLst>
          </pc:spChg>
          <pc:spChg chg="del">
            <ac:chgData name="Daniel Wise" userId="6cd0e29a-087c-48cb-98ea-a90b4a4f7c93" providerId="ADAL" clId="{4B30AAF1-3F94-884C-8909-F5454C2A5BBB}" dt="2023-08-17T13:48:28.796" v="109" actId="478"/>
            <ac:spMkLst>
              <pc:docMk/>
              <pc:sldMasterMk cId="3687547603" sldId="2147483662"/>
              <pc:sldLayoutMk cId="1050666965" sldId="2147483652"/>
              <ac:spMk id="6" creationId="{FFDF4B75-BB40-F476-1B3A-4C51C11A23AD}"/>
            </ac:spMkLst>
          </pc:spChg>
        </pc:sldLayoutChg>
        <pc:sldLayoutChg chg="delSp modSp mod">
          <pc:chgData name="Daniel Wise" userId="6cd0e29a-087c-48cb-98ea-a90b4a4f7c93" providerId="ADAL" clId="{4B30AAF1-3F94-884C-8909-F5454C2A5BBB}" dt="2023-08-17T13:49:01.483" v="114" actId="478"/>
          <pc:sldLayoutMkLst>
            <pc:docMk/>
            <pc:sldMasterMk cId="3687547603" sldId="2147483662"/>
            <pc:sldLayoutMk cId="1189256558" sldId="2147483653"/>
          </pc:sldLayoutMkLst>
          <pc:spChg chg="del">
            <ac:chgData name="Daniel Wise" userId="6cd0e29a-087c-48cb-98ea-a90b4a4f7c93" providerId="ADAL" clId="{4B30AAF1-3F94-884C-8909-F5454C2A5BBB}" dt="2023-08-17T13:48:32.328" v="110" actId="478"/>
            <ac:spMkLst>
              <pc:docMk/>
              <pc:sldMasterMk cId="3687547603" sldId="2147483662"/>
              <pc:sldLayoutMk cId="1189256558" sldId="2147483653"/>
              <ac:spMk id="2" creationId="{8DE19E65-CF7F-E698-41CD-C04EED50A1BF}"/>
            </ac:spMkLst>
          </pc:spChg>
          <pc:spChg chg="mod">
            <ac:chgData name="Daniel Wise" userId="6cd0e29a-087c-48cb-98ea-a90b4a4f7c93" providerId="ADAL" clId="{4B30AAF1-3F94-884C-8909-F5454C2A5BBB}" dt="2023-08-17T13:48:48.825" v="111" actId="14100"/>
            <ac:spMkLst>
              <pc:docMk/>
              <pc:sldMasterMk cId="3687547603" sldId="2147483662"/>
              <pc:sldLayoutMk cId="1189256558" sldId="2147483653"/>
              <ac:spMk id="3" creationId="{3949A2DF-D1B6-1174-11B4-79C8B3595215}"/>
            </ac:spMkLst>
          </pc:spChg>
          <pc:spChg chg="mod">
            <ac:chgData name="Daniel Wise" userId="6cd0e29a-087c-48cb-98ea-a90b4a4f7c93" providerId="ADAL" clId="{4B30AAF1-3F94-884C-8909-F5454C2A5BBB}" dt="2023-08-17T13:48:56.321" v="112" actId="14100"/>
            <ac:spMkLst>
              <pc:docMk/>
              <pc:sldMasterMk cId="3687547603" sldId="2147483662"/>
              <pc:sldLayoutMk cId="1189256558" sldId="2147483653"/>
              <ac:spMk id="4" creationId="{5D6A3277-D790-5A6A-F271-A07FC60F21C3}"/>
            </ac:spMkLst>
          </pc:spChg>
          <pc:spChg chg="mod">
            <ac:chgData name="Daniel Wise" userId="6cd0e29a-087c-48cb-98ea-a90b4a4f7c93" providerId="ADAL" clId="{4B30AAF1-3F94-884C-8909-F5454C2A5BBB}" dt="2023-08-17T13:48:48.825" v="111" actId="14100"/>
            <ac:spMkLst>
              <pc:docMk/>
              <pc:sldMasterMk cId="3687547603" sldId="2147483662"/>
              <pc:sldLayoutMk cId="1189256558" sldId="2147483653"/>
              <ac:spMk id="5" creationId="{69F3E599-557F-66F9-497A-61AC23F1009D}"/>
            </ac:spMkLst>
          </pc:spChg>
          <pc:spChg chg="mod">
            <ac:chgData name="Daniel Wise" userId="6cd0e29a-087c-48cb-98ea-a90b4a4f7c93" providerId="ADAL" clId="{4B30AAF1-3F94-884C-8909-F5454C2A5BBB}" dt="2023-08-17T13:48:56.321" v="112" actId="14100"/>
            <ac:spMkLst>
              <pc:docMk/>
              <pc:sldMasterMk cId="3687547603" sldId="2147483662"/>
              <pc:sldLayoutMk cId="1189256558" sldId="2147483653"/>
              <ac:spMk id="6" creationId="{C8FDB7DA-2B3C-3AFA-97B0-474CA9E4F885}"/>
            </ac:spMkLst>
          </pc:spChg>
          <pc:spChg chg="del">
            <ac:chgData name="Daniel Wise" userId="6cd0e29a-087c-48cb-98ea-a90b4a4f7c93" providerId="ADAL" clId="{4B30AAF1-3F94-884C-8909-F5454C2A5BBB}" dt="2023-08-17T13:49:01.483" v="114" actId="478"/>
            <ac:spMkLst>
              <pc:docMk/>
              <pc:sldMasterMk cId="3687547603" sldId="2147483662"/>
              <pc:sldLayoutMk cId="1189256558" sldId="2147483653"/>
              <ac:spMk id="7" creationId="{3F1DADE8-2052-512A-E81A-B8A58439850F}"/>
            </ac:spMkLst>
          </pc:spChg>
          <pc:spChg chg="del">
            <ac:chgData name="Daniel Wise" userId="6cd0e29a-087c-48cb-98ea-a90b4a4f7c93" providerId="ADAL" clId="{4B30AAF1-3F94-884C-8909-F5454C2A5BBB}" dt="2023-08-17T13:48:59.459" v="113" actId="478"/>
            <ac:spMkLst>
              <pc:docMk/>
              <pc:sldMasterMk cId="3687547603" sldId="2147483662"/>
              <pc:sldLayoutMk cId="1189256558" sldId="2147483653"/>
              <ac:spMk id="8" creationId="{D199C82F-C39F-9D3F-D4B7-48921EA7CB05}"/>
            </ac:spMkLst>
          </pc:spChg>
        </pc:sldLayoutChg>
        <pc:sldLayoutChg chg="delSp mod">
          <pc:chgData name="Daniel Wise" userId="6cd0e29a-087c-48cb-98ea-a90b4a4f7c93" providerId="ADAL" clId="{4B30AAF1-3F94-884C-8909-F5454C2A5BBB}" dt="2023-08-17T13:49:09.673" v="117" actId="478"/>
          <pc:sldLayoutMkLst>
            <pc:docMk/>
            <pc:sldMasterMk cId="3687547603" sldId="2147483662"/>
            <pc:sldLayoutMk cId="4268626575" sldId="2147483654"/>
          </pc:sldLayoutMkLst>
          <pc:spChg chg="del">
            <ac:chgData name="Daniel Wise" userId="6cd0e29a-087c-48cb-98ea-a90b4a4f7c93" providerId="ADAL" clId="{4B30AAF1-3F94-884C-8909-F5454C2A5BBB}" dt="2023-08-17T13:49:05.664" v="115" actId="478"/>
            <ac:spMkLst>
              <pc:docMk/>
              <pc:sldMasterMk cId="3687547603" sldId="2147483662"/>
              <pc:sldLayoutMk cId="4268626575" sldId="2147483654"/>
              <ac:spMk id="2" creationId="{7710B9E1-32F8-83E8-FD1B-9900000614DF}"/>
            </ac:spMkLst>
          </pc:spChg>
          <pc:spChg chg="del">
            <ac:chgData name="Daniel Wise" userId="6cd0e29a-087c-48cb-98ea-a90b4a4f7c93" providerId="ADAL" clId="{4B30AAF1-3F94-884C-8909-F5454C2A5BBB}" dt="2023-08-17T13:49:08.173" v="116" actId="478"/>
            <ac:spMkLst>
              <pc:docMk/>
              <pc:sldMasterMk cId="3687547603" sldId="2147483662"/>
              <pc:sldLayoutMk cId="4268626575" sldId="2147483654"/>
              <ac:spMk id="3" creationId="{45544140-E762-F5D5-7CF0-E0E531B9BDE7}"/>
            </ac:spMkLst>
          </pc:spChg>
          <pc:spChg chg="del">
            <ac:chgData name="Daniel Wise" userId="6cd0e29a-087c-48cb-98ea-a90b4a4f7c93" providerId="ADAL" clId="{4B30AAF1-3F94-884C-8909-F5454C2A5BBB}" dt="2023-08-17T13:49:09.673" v="117" actId="478"/>
            <ac:spMkLst>
              <pc:docMk/>
              <pc:sldMasterMk cId="3687547603" sldId="2147483662"/>
              <pc:sldLayoutMk cId="4268626575" sldId="2147483654"/>
              <ac:spMk id="4" creationId="{1023213D-D2A0-B1B0-5745-537976EC2D58}"/>
            </ac:spMkLst>
          </pc:spChg>
        </pc:sldLayoutChg>
        <pc:sldLayoutChg chg="delSp mod">
          <pc:chgData name="Daniel Wise" userId="6cd0e29a-087c-48cb-98ea-a90b4a4f7c93" providerId="ADAL" clId="{4B30AAF1-3F94-884C-8909-F5454C2A5BBB}" dt="2023-08-17T13:49:14.477" v="119" actId="478"/>
          <pc:sldLayoutMkLst>
            <pc:docMk/>
            <pc:sldMasterMk cId="2244182132" sldId="2147483648"/>
            <pc:sldLayoutMk cId="1569972777" sldId="2147483655"/>
          </pc:sldLayoutMkLst>
          <pc:spChg chg="del">
            <ac:chgData name="Daniel Wise" userId="6cd0e29a-087c-48cb-98ea-a90b4a4f7c93" providerId="ADAL" clId="{4B30AAF1-3F94-884C-8909-F5454C2A5BBB}" dt="2023-08-17T13:49:13.387" v="118" actId="478"/>
            <ac:spMkLst>
              <pc:docMk/>
              <pc:sldMasterMk cId="2244182132" sldId="2147483648"/>
              <pc:sldLayoutMk cId="1569972777" sldId="2147483655"/>
              <ac:spMk id="2" creationId="{EDA459D7-0BC0-F2C9-4ADD-FB0159B6D791}"/>
            </ac:spMkLst>
          </pc:spChg>
          <pc:spChg chg="del">
            <ac:chgData name="Daniel Wise" userId="6cd0e29a-087c-48cb-98ea-a90b4a4f7c93" providerId="ADAL" clId="{4B30AAF1-3F94-884C-8909-F5454C2A5BBB}" dt="2023-08-17T13:49:14.477" v="119" actId="478"/>
            <ac:spMkLst>
              <pc:docMk/>
              <pc:sldMasterMk cId="2244182132" sldId="2147483648"/>
              <pc:sldLayoutMk cId="1569972777" sldId="2147483655"/>
              <ac:spMk id="3" creationId="{BB097652-83BB-50EE-CE67-FB89689172D9}"/>
            </ac:spMkLst>
          </pc:spChg>
        </pc:sldLayoutChg>
        <pc:sldLayoutChg chg="delSp modSp mod">
          <pc:chgData name="Daniel Wise" userId="6cd0e29a-087c-48cb-98ea-a90b4a4f7c93" providerId="ADAL" clId="{4B30AAF1-3F94-884C-8909-F5454C2A5BBB}" dt="2023-08-17T13:49:58.481" v="126" actId="478"/>
          <pc:sldLayoutMkLst>
            <pc:docMk/>
            <pc:sldMasterMk cId="2244182132" sldId="2147483648"/>
            <pc:sldLayoutMk cId="4284397694" sldId="2147483656"/>
          </pc:sldLayoutMkLst>
          <pc:spChg chg="mod">
            <ac:chgData name="Daniel Wise" userId="6cd0e29a-087c-48cb-98ea-a90b4a4f7c93" providerId="ADAL" clId="{4B30AAF1-3F94-884C-8909-F5454C2A5BBB}" dt="2023-08-17T13:49:52.566" v="124" actId="14100"/>
            <ac:spMkLst>
              <pc:docMk/>
              <pc:sldMasterMk cId="2244182132" sldId="2147483648"/>
              <pc:sldLayoutMk cId="4284397694" sldId="2147483656"/>
              <ac:spMk id="2" creationId="{060C013F-81E4-CFA6-D101-0F843FBE2609}"/>
            </ac:spMkLst>
          </pc:spChg>
          <pc:spChg chg="mod">
            <ac:chgData name="Daniel Wise" userId="6cd0e29a-087c-48cb-98ea-a90b4a4f7c93" providerId="ADAL" clId="{4B30AAF1-3F94-884C-8909-F5454C2A5BBB}" dt="2023-08-17T13:49:44.226" v="122" actId="14100"/>
            <ac:spMkLst>
              <pc:docMk/>
              <pc:sldMasterMk cId="2244182132" sldId="2147483648"/>
              <pc:sldLayoutMk cId="4284397694" sldId="2147483656"/>
              <ac:spMk id="3" creationId="{B9C28FF3-177A-AE3D-B558-6D8214851497}"/>
            </ac:spMkLst>
          </pc:spChg>
          <pc:spChg chg="mod">
            <ac:chgData name="Daniel Wise" userId="6cd0e29a-087c-48cb-98ea-a90b4a4f7c93" providerId="ADAL" clId="{4B30AAF1-3F94-884C-8909-F5454C2A5BBB}" dt="2023-08-17T13:49:38.606" v="121" actId="1076"/>
            <ac:spMkLst>
              <pc:docMk/>
              <pc:sldMasterMk cId="2244182132" sldId="2147483648"/>
              <pc:sldLayoutMk cId="4284397694" sldId="2147483656"/>
              <ac:spMk id="4" creationId="{7E5AA657-AD55-845D-B16D-58CD53B634A6}"/>
            </ac:spMkLst>
          </pc:spChg>
          <pc:spChg chg="del">
            <ac:chgData name="Daniel Wise" userId="6cd0e29a-087c-48cb-98ea-a90b4a4f7c93" providerId="ADAL" clId="{4B30AAF1-3F94-884C-8909-F5454C2A5BBB}" dt="2023-08-17T13:49:58.481" v="126" actId="478"/>
            <ac:spMkLst>
              <pc:docMk/>
              <pc:sldMasterMk cId="2244182132" sldId="2147483648"/>
              <pc:sldLayoutMk cId="4284397694" sldId="2147483656"/>
              <ac:spMk id="5" creationId="{B20BF56C-04A2-A752-97DD-D42571E3D010}"/>
            </ac:spMkLst>
          </pc:spChg>
          <pc:spChg chg="del">
            <ac:chgData name="Daniel Wise" userId="6cd0e29a-087c-48cb-98ea-a90b4a4f7c93" providerId="ADAL" clId="{4B30AAF1-3F94-884C-8909-F5454C2A5BBB}" dt="2023-08-17T13:49:56.574" v="125" actId="478"/>
            <ac:spMkLst>
              <pc:docMk/>
              <pc:sldMasterMk cId="2244182132" sldId="2147483648"/>
              <pc:sldLayoutMk cId="4284397694" sldId="2147483656"/>
              <ac:spMk id="6" creationId="{99418E00-A3D8-C585-DD74-7A403CDBE359}"/>
            </ac:spMkLst>
          </pc:spChg>
        </pc:sldLayoutChg>
        <pc:sldLayoutChg chg="delSp modSp mod">
          <pc:chgData name="Daniel Wise" userId="6cd0e29a-087c-48cb-98ea-a90b4a4f7c93" providerId="ADAL" clId="{4B30AAF1-3F94-884C-8909-F5454C2A5BBB}" dt="2023-08-17T13:50:24.013" v="132" actId="478"/>
          <pc:sldLayoutMkLst>
            <pc:docMk/>
            <pc:sldMasterMk cId="2244182132" sldId="2147483648"/>
            <pc:sldLayoutMk cId="3385196654" sldId="2147483657"/>
          </pc:sldLayoutMkLst>
          <pc:spChg chg="mod">
            <ac:chgData name="Daniel Wise" userId="6cd0e29a-087c-48cb-98ea-a90b4a4f7c93" providerId="ADAL" clId="{4B30AAF1-3F94-884C-8909-F5454C2A5BBB}" dt="2023-08-17T13:50:20.230" v="130" actId="14100"/>
            <ac:spMkLst>
              <pc:docMk/>
              <pc:sldMasterMk cId="2244182132" sldId="2147483648"/>
              <pc:sldLayoutMk cId="3385196654" sldId="2147483657"/>
              <ac:spMk id="2" creationId="{B5024D9B-A172-CF15-29DC-8B54881A04DC}"/>
            </ac:spMkLst>
          </pc:spChg>
          <pc:spChg chg="mod">
            <ac:chgData name="Daniel Wise" userId="6cd0e29a-087c-48cb-98ea-a90b4a4f7c93" providerId="ADAL" clId="{4B30AAF1-3F94-884C-8909-F5454C2A5BBB}" dt="2023-08-17T13:50:09.316" v="127" actId="14100"/>
            <ac:spMkLst>
              <pc:docMk/>
              <pc:sldMasterMk cId="2244182132" sldId="2147483648"/>
              <pc:sldLayoutMk cId="3385196654" sldId="2147483657"/>
              <ac:spMk id="3" creationId="{BBFE5781-0153-D6C4-23DF-84667DD1F7FB}"/>
            </ac:spMkLst>
          </pc:spChg>
          <pc:spChg chg="mod">
            <ac:chgData name="Daniel Wise" userId="6cd0e29a-087c-48cb-98ea-a90b4a4f7c93" providerId="ADAL" clId="{4B30AAF1-3F94-884C-8909-F5454C2A5BBB}" dt="2023-08-17T13:50:13.871" v="128" actId="14100"/>
            <ac:spMkLst>
              <pc:docMk/>
              <pc:sldMasterMk cId="2244182132" sldId="2147483648"/>
              <pc:sldLayoutMk cId="3385196654" sldId="2147483657"/>
              <ac:spMk id="4" creationId="{8E032468-7646-3758-A26F-A8C0C3D01267}"/>
            </ac:spMkLst>
          </pc:spChg>
          <pc:spChg chg="del">
            <ac:chgData name="Daniel Wise" userId="6cd0e29a-087c-48cb-98ea-a90b4a4f7c93" providerId="ADAL" clId="{4B30AAF1-3F94-884C-8909-F5454C2A5BBB}" dt="2023-08-17T13:50:24.013" v="132" actId="478"/>
            <ac:spMkLst>
              <pc:docMk/>
              <pc:sldMasterMk cId="2244182132" sldId="2147483648"/>
              <pc:sldLayoutMk cId="3385196654" sldId="2147483657"/>
              <ac:spMk id="5" creationId="{32648A45-92BC-2E87-FF71-0AC8833F3679}"/>
            </ac:spMkLst>
          </pc:spChg>
          <pc:spChg chg="del">
            <ac:chgData name="Daniel Wise" userId="6cd0e29a-087c-48cb-98ea-a90b4a4f7c93" providerId="ADAL" clId="{4B30AAF1-3F94-884C-8909-F5454C2A5BBB}" dt="2023-08-17T13:50:22.536" v="131" actId="478"/>
            <ac:spMkLst>
              <pc:docMk/>
              <pc:sldMasterMk cId="2244182132" sldId="2147483648"/>
              <pc:sldLayoutMk cId="3385196654" sldId="2147483657"/>
              <ac:spMk id="6" creationId="{643BEADF-1902-52F4-0A06-86D17810D2D7}"/>
            </ac:spMkLst>
          </pc:spChg>
        </pc:sldLayoutChg>
        <pc:sldLayoutChg chg="del">
          <pc:chgData name="Daniel Wise" userId="6cd0e29a-087c-48cb-98ea-a90b4a4f7c93" providerId="ADAL" clId="{4B30AAF1-3F94-884C-8909-F5454C2A5BBB}" dt="2023-08-17T13:50:34.018" v="133" actId="2696"/>
          <pc:sldLayoutMkLst>
            <pc:docMk/>
            <pc:sldMasterMk cId="2244182132" sldId="2147483648"/>
            <pc:sldLayoutMk cId="2221709038" sldId="2147483658"/>
          </pc:sldLayoutMkLst>
        </pc:sldLayoutChg>
        <pc:sldLayoutChg chg="del">
          <pc:chgData name="Daniel Wise" userId="6cd0e29a-087c-48cb-98ea-a90b4a4f7c93" providerId="ADAL" clId="{4B30AAF1-3F94-884C-8909-F5454C2A5BBB}" dt="2023-08-17T13:50:34.035" v="134" actId="2696"/>
          <pc:sldLayoutMkLst>
            <pc:docMk/>
            <pc:sldMasterMk cId="2244182132" sldId="2147483648"/>
            <pc:sldLayoutMk cId="3671038654" sldId="2147483659"/>
          </pc:sldLayoutMkLst>
        </pc:sldLayoutChg>
      </pc:sldMasterChg>
      <pc:sldMasterChg chg="addSp delSp modSp new mod ord addSldLayout delSldLayout modSldLayout">
        <pc:chgData name="Daniel Wise" userId="6cd0e29a-087c-48cb-98ea-a90b4a4f7c93" providerId="ADAL" clId="{4B30AAF1-3F94-884C-8909-F5454C2A5BBB}" dt="2023-08-17T14:30:55.285" v="346" actId="20578"/>
        <pc:sldMasterMkLst>
          <pc:docMk/>
          <pc:sldMasterMk cId="1920374899" sldId="2147483660"/>
        </pc:sldMasterMkLst>
        <pc:spChg chg="del">
          <ac:chgData name="Daniel Wise" userId="6cd0e29a-087c-48cb-98ea-a90b4a4f7c93" providerId="ADAL" clId="{4B30AAF1-3F94-884C-8909-F5454C2A5BBB}" dt="2023-08-17T13:37:51.135" v="1" actId="478"/>
          <ac:spMkLst>
            <pc:docMk/>
            <pc:sldMasterMk cId="1920374899" sldId="2147483660"/>
            <ac:spMk id="2" creationId="{CD750940-9F4A-C599-291A-39B70109327E}"/>
          </ac:spMkLst>
        </pc:spChg>
        <pc:spChg chg="del">
          <ac:chgData name="Daniel Wise" userId="6cd0e29a-087c-48cb-98ea-a90b4a4f7c93" providerId="ADAL" clId="{4B30AAF1-3F94-884C-8909-F5454C2A5BBB}" dt="2023-08-17T13:37:51.135" v="1" actId="478"/>
          <ac:spMkLst>
            <pc:docMk/>
            <pc:sldMasterMk cId="1920374899" sldId="2147483660"/>
            <ac:spMk id="3" creationId="{85FC02A4-DC33-653C-4F23-6AF1904B9BD1}"/>
          </ac:spMkLst>
        </pc:spChg>
        <pc:spChg chg="del">
          <ac:chgData name="Daniel Wise" userId="6cd0e29a-087c-48cb-98ea-a90b4a4f7c93" providerId="ADAL" clId="{4B30AAF1-3F94-884C-8909-F5454C2A5BBB}" dt="2023-08-17T13:37:57.200" v="2" actId="478"/>
          <ac:spMkLst>
            <pc:docMk/>
            <pc:sldMasterMk cId="1920374899" sldId="2147483660"/>
            <ac:spMk id="4" creationId="{F2B5ED3D-9449-EEDC-58F4-11BF397F5C88}"/>
          </ac:spMkLst>
        </pc:spChg>
        <pc:spChg chg="del">
          <ac:chgData name="Daniel Wise" userId="6cd0e29a-087c-48cb-98ea-a90b4a4f7c93" providerId="ADAL" clId="{4B30AAF1-3F94-884C-8909-F5454C2A5BBB}" dt="2023-08-17T13:37:57.200" v="2" actId="478"/>
          <ac:spMkLst>
            <pc:docMk/>
            <pc:sldMasterMk cId="1920374899" sldId="2147483660"/>
            <ac:spMk id="5" creationId="{EA1FA5E0-1CC9-9DF1-DE23-ABD2A52D4542}"/>
          </ac:spMkLst>
        </pc:spChg>
        <pc:spChg chg="del">
          <ac:chgData name="Daniel Wise" userId="6cd0e29a-087c-48cb-98ea-a90b4a4f7c93" providerId="ADAL" clId="{4B30AAF1-3F94-884C-8909-F5454C2A5BBB}" dt="2023-08-17T13:37:57.200" v="2" actId="478"/>
          <ac:spMkLst>
            <pc:docMk/>
            <pc:sldMasterMk cId="1920374899" sldId="2147483660"/>
            <ac:spMk id="6" creationId="{7F0C113C-5F89-7A19-0D4F-A6905FC724D8}"/>
          </ac:spMkLst>
        </pc:spChg>
        <pc:spChg chg="add mod">
          <ac:chgData name="Daniel Wise" userId="6cd0e29a-087c-48cb-98ea-a90b4a4f7c93" providerId="ADAL" clId="{4B30AAF1-3F94-884C-8909-F5454C2A5BBB}" dt="2023-08-17T13:42:24.193" v="28" actId="207"/>
          <ac:spMkLst>
            <pc:docMk/>
            <pc:sldMasterMk cId="1920374899" sldId="2147483660"/>
            <ac:spMk id="7" creationId="{1C7905D5-517B-AFF5-3DD1-1778516104CF}"/>
          </ac:spMkLst>
        </pc:spChg>
        <pc:spChg chg="add mod">
          <ac:chgData name="Daniel Wise" userId="6cd0e29a-087c-48cb-98ea-a90b4a4f7c93" providerId="ADAL" clId="{4B30AAF1-3F94-884C-8909-F5454C2A5BBB}" dt="2023-08-17T13:40:04.470" v="11" actId="1076"/>
          <ac:spMkLst>
            <pc:docMk/>
            <pc:sldMasterMk cId="1920374899" sldId="2147483660"/>
            <ac:spMk id="8" creationId="{776C15ED-61C4-52E2-9C1E-2B96132D9AAA}"/>
          </ac:spMkLst>
        </pc:spChg>
        <pc:spChg chg="add mod">
          <ac:chgData name="Daniel Wise" userId="6cd0e29a-087c-48cb-98ea-a90b4a4f7c93" providerId="ADAL" clId="{4B30AAF1-3F94-884C-8909-F5454C2A5BBB}" dt="2023-08-17T13:41:58.944" v="26" actId="1076"/>
          <ac:spMkLst>
            <pc:docMk/>
            <pc:sldMasterMk cId="1920374899" sldId="2147483660"/>
            <ac:spMk id="9" creationId="{9794E888-DCAC-4AEB-B076-288898DD9F30}"/>
          </ac:spMkLst>
        </pc:spChg>
        <pc:spChg chg="add mod">
          <ac:chgData name="Daniel Wise" userId="6cd0e29a-087c-48cb-98ea-a90b4a4f7c93" providerId="ADAL" clId="{4B30AAF1-3F94-884C-8909-F5454C2A5BBB}" dt="2023-08-17T13:39:55.399" v="10" actId="1076"/>
          <ac:spMkLst>
            <pc:docMk/>
            <pc:sldMasterMk cId="1920374899" sldId="2147483660"/>
            <ac:spMk id="11" creationId="{85A999BA-F68B-3FA6-E63F-425DA6F8B8D1}"/>
          </ac:spMkLst>
        </pc:spChg>
        <pc:picChg chg="add mod">
          <ac:chgData name="Daniel Wise" userId="6cd0e29a-087c-48cb-98ea-a90b4a4f7c93" providerId="ADAL" clId="{4B30AAF1-3F94-884C-8909-F5454C2A5BBB}" dt="2023-08-17T13:42:01.876" v="27" actId="1076"/>
          <ac:picMkLst>
            <pc:docMk/>
            <pc:sldMasterMk cId="1920374899" sldId="2147483660"/>
            <ac:picMk id="10" creationId="{0C351672-9BE9-48B5-C088-DEB284F08DBC}"/>
          </ac:picMkLst>
        </pc:picChg>
        <pc:sldLayoutChg chg="delSp modSp new mod replId">
          <pc:chgData name="Daniel Wise" userId="6cd0e29a-087c-48cb-98ea-a90b4a4f7c93" providerId="ADAL" clId="{4B30AAF1-3F94-884C-8909-F5454C2A5BBB}" dt="2023-08-17T13:43:08.017" v="34" actId="478"/>
          <pc:sldLayoutMkLst>
            <pc:docMk/>
            <pc:sldMasterMk cId="1920374899" sldId="2147483660"/>
            <pc:sldLayoutMk cId="3176538079" sldId="2147483661"/>
          </pc:sldLayoutMkLst>
          <pc:spChg chg="mod">
            <ac:chgData name="Daniel Wise" userId="6cd0e29a-087c-48cb-98ea-a90b4a4f7c93" providerId="ADAL" clId="{4B30AAF1-3F94-884C-8909-F5454C2A5BBB}" dt="2023-08-17T13:43:00.638" v="33" actId="14100"/>
            <ac:spMkLst>
              <pc:docMk/>
              <pc:sldMasterMk cId="1920374899" sldId="2147483660"/>
              <pc:sldLayoutMk cId="3176538079" sldId="2147483661"/>
              <ac:spMk id="2" creationId="{DAD55F17-53F2-299B-2014-66EE99046033}"/>
            </ac:spMkLst>
          </pc:spChg>
          <pc:spChg chg="del">
            <ac:chgData name="Daniel Wise" userId="6cd0e29a-087c-48cb-98ea-a90b4a4f7c93" providerId="ADAL" clId="{4B30AAF1-3F94-884C-8909-F5454C2A5BBB}" dt="2023-08-17T13:41:41.709" v="24" actId="478"/>
            <ac:spMkLst>
              <pc:docMk/>
              <pc:sldMasterMk cId="1920374899" sldId="2147483660"/>
              <pc:sldLayoutMk cId="3176538079" sldId="2147483661"/>
              <ac:spMk id="3" creationId="{CC6EA674-2C16-9B45-CF47-CAE08A8D7ABA}"/>
            </ac:spMkLst>
          </pc:spChg>
          <pc:spChg chg="del">
            <ac:chgData name="Daniel Wise" userId="6cd0e29a-087c-48cb-98ea-a90b4a4f7c93" providerId="ADAL" clId="{4B30AAF1-3F94-884C-8909-F5454C2A5BBB}" dt="2023-08-17T13:43:08.017" v="34" actId="478"/>
            <ac:spMkLst>
              <pc:docMk/>
              <pc:sldMasterMk cId="1920374899" sldId="2147483660"/>
              <pc:sldLayoutMk cId="3176538079" sldId="2147483661"/>
              <ac:spMk id="4" creationId="{824E9D90-844C-35EB-34D0-0E4B6826F58F}"/>
            </ac:spMkLst>
          </pc:spChg>
          <pc:spChg chg="del">
            <ac:chgData name="Daniel Wise" userId="6cd0e29a-087c-48cb-98ea-a90b4a4f7c93" providerId="ADAL" clId="{4B30AAF1-3F94-884C-8909-F5454C2A5BBB}" dt="2023-08-17T13:43:08.017" v="34" actId="478"/>
            <ac:spMkLst>
              <pc:docMk/>
              <pc:sldMasterMk cId="1920374899" sldId="2147483660"/>
              <pc:sldLayoutMk cId="3176538079" sldId="2147483661"/>
              <ac:spMk id="5" creationId="{1DBE2D41-ECA9-26F8-829E-3E6FFE151CAF}"/>
            </ac:spMkLst>
          </pc:spChg>
          <pc:spChg chg="del">
            <ac:chgData name="Daniel Wise" userId="6cd0e29a-087c-48cb-98ea-a90b4a4f7c93" providerId="ADAL" clId="{4B30AAF1-3F94-884C-8909-F5454C2A5BBB}" dt="2023-08-17T13:43:08.017" v="34" actId="478"/>
            <ac:spMkLst>
              <pc:docMk/>
              <pc:sldMasterMk cId="1920374899" sldId="2147483660"/>
              <pc:sldLayoutMk cId="3176538079" sldId="2147483661"/>
              <ac:spMk id="6" creationId="{789CC64E-B5EF-2DED-6E23-3A925CEF032F}"/>
            </ac:spMkLst>
          </pc:spChg>
        </pc:sldLayoutChg>
        <pc:sldLayoutChg chg="new del replId">
          <pc:chgData name="Daniel Wise" userId="6cd0e29a-087c-48cb-98ea-a90b4a4f7c93" providerId="ADAL" clId="{4B30AAF1-3F94-884C-8909-F5454C2A5BBB}" dt="2023-08-17T13:43:17.136" v="35" actId="2696"/>
          <pc:sldLayoutMkLst>
            <pc:docMk/>
            <pc:sldMasterMk cId="1920374899" sldId="2147483660"/>
            <pc:sldLayoutMk cId="2152455351" sldId="2147483662"/>
          </pc:sldLayoutMkLst>
        </pc:sldLayoutChg>
        <pc:sldLayoutChg chg="new del replId">
          <pc:chgData name="Daniel Wise" userId="6cd0e29a-087c-48cb-98ea-a90b4a4f7c93" providerId="ADAL" clId="{4B30AAF1-3F94-884C-8909-F5454C2A5BBB}" dt="2023-08-17T13:43:17.147" v="38" actId="2696"/>
          <pc:sldLayoutMkLst>
            <pc:docMk/>
            <pc:sldMasterMk cId="1920374899" sldId="2147483660"/>
            <pc:sldLayoutMk cId="3136866825" sldId="2147483663"/>
          </pc:sldLayoutMkLst>
        </pc:sldLayoutChg>
        <pc:sldLayoutChg chg="new del replId">
          <pc:chgData name="Daniel Wise" userId="6cd0e29a-087c-48cb-98ea-a90b4a4f7c93" providerId="ADAL" clId="{4B30AAF1-3F94-884C-8909-F5454C2A5BBB}" dt="2023-08-17T13:43:17.174" v="40" actId="2696"/>
          <pc:sldLayoutMkLst>
            <pc:docMk/>
            <pc:sldMasterMk cId="1920374899" sldId="2147483660"/>
            <pc:sldLayoutMk cId="244669055" sldId="2147483664"/>
          </pc:sldLayoutMkLst>
        </pc:sldLayoutChg>
        <pc:sldLayoutChg chg="new del replId">
          <pc:chgData name="Daniel Wise" userId="6cd0e29a-087c-48cb-98ea-a90b4a4f7c93" providerId="ADAL" clId="{4B30AAF1-3F94-884C-8909-F5454C2A5BBB}" dt="2023-08-17T13:43:17.201" v="43" actId="2696"/>
          <pc:sldLayoutMkLst>
            <pc:docMk/>
            <pc:sldMasterMk cId="1920374899" sldId="2147483660"/>
            <pc:sldLayoutMk cId="992928484" sldId="2147483665"/>
          </pc:sldLayoutMkLst>
        </pc:sldLayoutChg>
        <pc:sldLayoutChg chg="new del replId">
          <pc:chgData name="Daniel Wise" userId="6cd0e29a-087c-48cb-98ea-a90b4a4f7c93" providerId="ADAL" clId="{4B30AAF1-3F94-884C-8909-F5454C2A5BBB}" dt="2023-08-17T13:43:17.200" v="42" actId="2696"/>
          <pc:sldLayoutMkLst>
            <pc:docMk/>
            <pc:sldMasterMk cId="1920374899" sldId="2147483660"/>
            <pc:sldLayoutMk cId="2070394500" sldId="2147483666"/>
          </pc:sldLayoutMkLst>
        </pc:sldLayoutChg>
        <pc:sldLayoutChg chg="new del replId">
          <pc:chgData name="Daniel Wise" userId="6cd0e29a-087c-48cb-98ea-a90b4a4f7c93" providerId="ADAL" clId="{4B30AAF1-3F94-884C-8909-F5454C2A5BBB}" dt="2023-08-17T13:43:17.145" v="36" actId="2696"/>
          <pc:sldLayoutMkLst>
            <pc:docMk/>
            <pc:sldMasterMk cId="1920374899" sldId="2147483660"/>
            <pc:sldLayoutMk cId="4275181742" sldId="2147483667"/>
          </pc:sldLayoutMkLst>
        </pc:sldLayoutChg>
        <pc:sldLayoutChg chg="new del replId">
          <pc:chgData name="Daniel Wise" userId="6cd0e29a-087c-48cb-98ea-a90b4a4f7c93" providerId="ADAL" clId="{4B30AAF1-3F94-884C-8909-F5454C2A5BBB}" dt="2023-08-17T13:43:17.198" v="41" actId="2696"/>
          <pc:sldLayoutMkLst>
            <pc:docMk/>
            <pc:sldMasterMk cId="1920374899" sldId="2147483660"/>
            <pc:sldLayoutMk cId="983349503" sldId="2147483668"/>
          </pc:sldLayoutMkLst>
        </pc:sldLayoutChg>
        <pc:sldLayoutChg chg="new del replId">
          <pc:chgData name="Daniel Wise" userId="6cd0e29a-087c-48cb-98ea-a90b4a4f7c93" providerId="ADAL" clId="{4B30AAF1-3F94-884C-8909-F5454C2A5BBB}" dt="2023-08-17T13:43:17.146" v="37" actId="2696"/>
          <pc:sldLayoutMkLst>
            <pc:docMk/>
            <pc:sldMasterMk cId="1920374899" sldId="2147483660"/>
            <pc:sldLayoutMk cId="3458812135" sldId="2147483669"/>
          </pc:sldLayoutMkLst>
        </pc:sldLayoutChg>
        <pc:sldLayoutChg chg="new del replId">
          <pc:chgData name="Daniel Wise" userId="6cd0e29a-087c-48cb-98ea-a90b4a4f7c93" providerId="ADAL" clId="{4B30AAF1-3F94-884C-8909-F5454C2A5BBB}" dt="2023-08-17T13:43:17.216" v="44" actId="2696"/>
          <pc:sldLayoutMkLst>
            <pc:docMk/>
            <pc:sldMasterMk cId="1920374899" sldId="2147483660"/>
            <pc:sldLayoutMk cId="2589503188" sldId="2147483670"/>
          </pc:sldLayoutMkLst>
        </pc:sldLayoutChg>
        <pc:sldLayoutChg chg="new del replId">
          <pc:chgData name="Daniel Wise" userId="6cd0e29a-087c-48cb-98ea-a90b4a4f7c93" providerId="ADAL" clId="{4B30AAF1-3F94-884C-8909-F5454C2A5BBB}" dt="2023-08-17T13:43:17.172" v="39" actId="2696"/>
          <pc:sldLayoutMkLst>
            <pc:docMk/>
            <pc:sldMasterMk cId="1920374899" sldId="2147483660"/>
            <pc:sldLayoutMk cId="1959546902" sldId="2147483671"/>
          </pc:sldLayoutMkLst>
        </pc:sldLayoutChg>
      </pc:sldMasterChg>
      <pc:sldMasterChg chg="modSp add del mod addSldLayout delSldLayout modSldLayout">
        <pc:chgData name="Daniel Wise" userId="6cd0e29a-087c-48cb-98ea-a90b4a4f7c93" providerId="ADAL" clId="{4B30AAF1-3F94-884C-8909-F5454C2A5BBB}" dt="2023-08-17T14:19:12.573" v="138" actId="2696"/>
        <pc:sldMasterMkLst>
          <pc:docMk/>
          <pc:sldMasterMk cId="3248045808" sldId="2147483662"/>
        </pc:sldMasterMkLst>
        <pc:spChg chg="mod">
          <ac:chgData name="Daniel Wise" userId="6cd0e29a-087c-48cb-98ea-a90b4a4f7c93" providerId="ADAL" clId="{4B30AAF1-3F94-884C-8909-F5454C2A5BBB}" dt="2023-08-17T13:51:01.656" v="136" actId="14100"/>
          <ac:spMkLst>
            <pc:docMk/>
            <pc:sldMasterMk cId="3248045808" sldId="2147483662"/>
            <ac:spMk id="7" creationId="{1C7905D5-517B-AFF5-3DD1-1778516104CF}"/>
          </ac:spMkLst>
        </pc:spChg>
        <pc:sldLayoutChg chg="add del mod replId">
          <pc:chgData name="Daniel Wise" userId="6cd0e29a-087c-48cb-98ea-a90b4a4f7c93" providerId="ADAL" clId="{4B30AAF1-3F94-884C-8909-F5454C2A5BBB}" dt="2023-08-17T14:19:12.535" v="137" actId="2696"/>
          <pc:sldLayoutMkLst>
            <pc:docMk/>
            <pc:sldMasterMk cId="3248045808" sldId="2147483662"/>
            <pc:sldLayoutMk cId="600563047" sldId="2147483663"/>
          </pc:sldLayoutMkLst>
        </pc:sldLayoutChg>
      </pc:sldMasterChg>
      <pc:sldMasterChg chg="addSp modSp add mod ord modAnim addSldLayout delSldLayout modSldLayout">
        <pc:chgData name="Daniel Wise" userId="6cd0e29a-087c-48cb-98ea-a90b4a4f7c93" providerId="ADAL" clId="{4B30AAF1-3F94-884C-8909-F5454C2A5BBB}" dt="2023-08-17T15:55:57.398" v="1317"/>
        <pc:sldMasterMkLst>
          <pc:docMk/>
          <pc:sldMasterMk cId="3687547603" sldId="2147483662"/>
        </pc:sldMasterMkLst>
        <pc:spChg chg="mod">
          <ac:chgData name="Daniel Wise" userId="6cd0e29a-087c-48cb-98ea-a90b4a4f7c93" providerId="ADAL" clId="{4B30AAF1-3F94-884C-8909-F5454C2A5BBB}" dt="2023-08-17T14:20:18.151" v="148" actId="14100"/>
          <ac:spMkLst>
            <pc:docMk/>
            <pc:sldMasterMk cId="3687547603" sldId="2147483662"/>
            <ac:spMk id="3" creationId="{39515276-724E-B70A-8C06-249B44BD8B9E}"/>
          </ac:spMkLst>
        </pc:spChg>
        <pc:spChg chg="add mod">
          <ac:chgData name="Daniel Wise" userId="6cd0e29a-087c-48cb-98ea-a90b4a4f7c93" providerId="ADAL" clId="{4B30AAF1-3F94-884C-8909-F5454C2A5BBB}" dt="2023-08-17T14:29:38.436" v="334" actId="14100"/>
          <ac:spMkLst>
            <pc:docMk/>
            <pc:sldMasterMk cId="3687547603" sldId="2147483662"/>
            <ac:spMk id="4" creationId="{4FE422ED-BDDA-934A-09EC-DCF3A32D7716}"/>
          </ac:spMkLst>
        </pc:spChg>
        <pc:spChg chg="add mod">
          <ac:chgData name="Daniel Wise" userId="6cd0e29a-087c-48cb-98ea-a90b4a4f7c93" providerId="ADAL" clId="{4B30AAF1-3F94-884C-8909-F5454C2A5BBB}" dt="2023-08-17T14:29:30.454" v="333" actId="207"/>
          <ac:spMkLst>
            <pc:docMk/>
            <pc:sldMasterMk cId="3687547603" sldId="2147483662"/>
            <ac:spMk id="11" creationId="{9476C983-DACF-EDDF-7376-E14E5F166A54}"/>
          </ac:spMkLst>
        </pc:spChg>
        <pc:picChg chg="add mod">
          <ac:chgData name="Daniel Wise" userId="6cd0e29a-087c-48cb-98ea-a90b4a4f7c93" providerId="ADAL" clId="{4B30AAF1-3F94-884C-8909-F5454C2A5BBB}" dt="2023-08-17T14:29:44.602" v="335" actId="14100"/>
          <ac:picMkLst>
            <pc:docMk/>
            <pc:sldMasterMk cId="3687547603" sldId="2147483662"/>
            <ac:picMk id="9" creationId="{6811E579-4BED-CEFF-91EB-C0AF7DA5551C}"/>
          </ac:picMkLst>
        </pc:picChg>
        <pc:sldLayoutChg chg="add del mod replId">
          <pc:chgData name="Daniel Wise" userId="6cd0e29a-087c-48cb-98ea-a90b4a4f7c93" providerId="ADAL" clId="{4B30AAF1-3F94-884C-8909-F5454C2A5BBB}" dt="2023-08-17T14:30:21.536" v="336" actId="2696"/>
          <pc:sldLayoutMkLst>
            <pc:docMk/>
            <pc:sldMasterMk cId="3687547603" sldId="2147483662"/>
            <pc:sldLayoutMk cId="2345151050" sldId="2147483663"/>
          </pc:sldLayoutMkLst>
        </pc:sldLayoutChg>
        <pc:sldLayoutChg chg="add del mod replId">
          <pc:chgData name="Daniel Wise" userId="6cd0e29a-087c-48cb-98ea-a90b4a4f7c93" providerId="ADAL" clId="{4B30AAF1-3F94-884C-8909-F5454C2A5BBB}" dt="2023-08-17T14:30:21.550" v="339" actId="2696"/>
          <pc:sldLayoutMkLst>
            <pc:docMk/>
            <pc:sldMasterMk cId="3687547603" sldId="2147483662"/>
            <pc:sldLayoutMk cId="4141640950" sldId="2147483664"/>
          </pc:sldLayoutMkLst>
        </pc:sldLayoutChg>
        <pc:sldLayoutChg chg="add del mod replId">
          <pc:chgData name="Daniel Wise" userId="6cd0e29a-087c-48cb-98ea-a90b4a4f7c93" providerId="ADAL" clId="{4B30AAF1-3F94-884C-8909-F5454C2A5BBB}" dt="2023-08-17T14:30:21.572" v="341" actId="2696"/>
          <pc:sldLayoutMkLst>
            <pc:docMk/>
            <pc:sldMasterMk cId="3687547603" sldId="2147483662"/>
            <pc:sldLayoutMk cId="2043758031" sldId="2147483665"/>
          </pc:sldLayoutMkLst>
        </pc:sldLayoutChg>
        <pc:sldLayoutChg chg="add del mod replId">
          <pc:chgData name="Daniel Wise" userId="6cd0e29a-087c-48cb-98ea-a90b4a4f7c93" providerId="ADAL" clId="{4B30AAF1-3F94-884C-8909-F5454C2A5BBB}" dt="2023-08-17T14:30:21.547" v="337" actId="2696"/>
          <pc:sldLayoutMkLst>
            <pc:docMk/>
            <pc:sldMasterMk cId="3687547603" sldId="2147483662"/>
            <pc:sldLayoutMk cId="59868715" sldId="2147483666"/>
          </pc:sldLayoutMkLst>
        </pc:sldLayoutChg>
        <pc:sldLayoutChg chg="add del mod replId">
          <pc:chgData name="Daniel Wise" userId="6cd0e29a-087c-48cb-98ea-a90b4a4f7c93" providerId="ADAL" clId="{4B30AAF1-3F94-884C-8909-F5454C2A5BBB}" dt="2023-08-17T14:30:21.571" v="340" actId="2696"/>
          <pc:sldLayoutMkLst>
            <pc:docMk/>
            <pc:sldMasterMk cId="3687547603" sldId="2147483662"/>
            <pc:sldLayoutMk cId="820404077" sldId="2147483667"/>
          </pc:sldLayoutMkLst>
        </pc:sldLayoutChg>
        <pc:sldLayoutChg chg="add del mod replId">
          <pc:chgData name="Daniel Wise" userId="6cd0e29a-087c-48cb-98ea-a90b4a4f7c93" providerId="ADAL" clId="{4B30AAF1-3F94-884C-8909-F5454C2A5BBB}" dt="2023-08-17T14:30:21.578" v="342" actId="2696"/>
          <pc:sldLayoutMkLst>
            <pc:docMk/>
            <pc:sldMasterMk cId="3687547603" sldId="2147483662"/>
            <pc:sldLayoutMk cId="2388618534" sldId="2147483668"/>
          </pc:sldLayoutMkLst>
        </pc:sldLayoutChg>
        <pc:sldLayoutChg chg="add del mod replId">
          <pc:chgData name="Daniel Wise" userId="6cd0e29a-087c-48cb-98ea-a90b4a4f7c93" providerId="ADAL" clId="{4B30AAF1-3F94-884C-8909-F5454C2A5BBB}" dt="2023-08-17T14:30:21.593" v="343" actId="2696"/>
          <pc:sldLayoutMkLst>
            <pc:docMk/>
            <pc:sldMasterMk cId="3687547603" sldId="2147483662"/>
            <pc:sldLayoutMk cId="3943466241" sldId="2147483669"/>
          </pc:sldLayoutMkLst>
        </pc:sldLayoutChg>
        <pc:sldLayoutChg chg="add del mod replId">
          <pc:chgData name="Daniel Wise" userId="6cd0e29a-087c-48cb-98ea-a90b4a4f7c93" providerId="ADAL" clId="{4B30AAF1-3F94-884C-8909-F5454C2A5BBB}" dt="2023-08-17T14:30:21.549" v="338" actId="2696"/>
          <pc:sldLayoutMkLst>
            <pc:docMk/>
            <pc:sldMasterMk cId="3687547603" sldId="2147483662"/>
            <pc:sldLayoutMk cId="2619878813" sldId="2147483670"/>
          </pc:sldLayoutMkLst>
        </pc:sldLayoutChg>
        <pc:sldLayoutChg chg="del">
          <pc:chgData name="Daniel Wise" userId="6cd0e29a-087c-48cb-98ea-a90b4a4f7c93" providerId="ADAL" clId="{4B30AAF1-3F94-884C-8909-F5454C2A5BBB}" dt="2023-08-17T15:05:29.439" v="792" actId="2696"/>
          <pc:sldLayoutMkLst>
            <pc:docMk/>
            <pc:sldMasterMk cId="3687547603" sldId="2147483662"/>
            <pc:sldLayoutMk cId="3542465487" sldId="2147483677"/>
          </pc:sldLayoutMkLst>
        </pc:sldLayoutChg>
        <pc:sldLayoutChg chg="del">
          <pc:chgData name="Daniel Wise" userId="6cd0e29a-087c-48cb-98ea-a90b4a4f7c93" providerId="ADAL" clId="{4B30AAF1-3F94-884C-8909-F5454C2A5BBB}" dt="2023-08-17T15:05:29.455" v="793" actId="2696"/>
          <pc:sldLayoutMkLst>
            <pc:docMk/>
            <pc:sldMasterMk cId="3687547603" sldId="2147483662"/>
            <pc:sldLayoutMk cId="858383749" sldId="2147483678"/>
          </pc:sldLayoutMkLst>
        </pc:sldLayoutChg>
        <pc:sldLayoutChg chg="del">
          <pc:chgData name="Daniel Wise" userId="6cd0e29a-087c-48cb-98ea-a90b4a4f7c93" providerId="ADAL" clId="{4B30AAF1-3F94-884C-8909-F5454C2A5BBB}" dt="2023-08-17T15:05:29.470" v="794" actId="2696"/>
          <pc:sldLayoutMkLst>
            <pc:docMk/>
            <pc:sldMasterMk cId="3687547603" sldId="2147483662"/>
            <pc:sldLayoutMk cId="3298430609" sldId="2147483679"/>
          </pc:sldLayoutMkLst>
        </pc:sldLayoutChg>
        <pc:sldLayoutChg chg="del">
          <pc:chgData name="Daniel Wise" userId="6cd0e29a-087c-48cb-98ea-a90b4a4f7c93" providerId="ADAL" clId="{4B30AAF1-3F94-884C-8909-F5454C2A5BBB}" dt="2023-08-17T15:05:29.483" v="795" actId="2696"/>
          <pc:sldLayoutMkLst>
            <pc:docMk/>
            <pc:sldMasterMk cId="3687547603" sldId="2147483662"/>
            <pc:sldLayoutMk cId="2020001384" sldId="2147483680"/>
          </pc:sldLayoutMkLst>
        </pc:sldLayoutChg>
        <pc:sldLayoutChg chg="del">
          <pc:chgData name="Daniel Wise" userId="6cd0e29a-087c-48cb-98ea-a90b4a4f7c93" providerId="ADAL" clId="{4B30AAF1-3F94-884C-8909-F5454C2A5BBB}" dt="2023-08-17T15:05:29.497" v="796" actId="2696"/>
          <pc:sldLayoutMkLst>
            <pc:docMk/>
            <pc:sldMasterMk cId="3687547603" sldId="2147483662"/>
            <pc:sldLayoutMk cId="395462484" sldId="2147483681"/>
          </pc:sldLayoutMkLst>
        </pc:sldLayoutChg>
        <pc:sldLayoutChg chg="del">
          <pc:chgData name="Daniel Wise" userId="6cd0e29a-087c-48cb-98ea-a90b4a4f7c93" providerId="ADAL" clId="{4B30AAF1-3F94-884C-8909-F5454C2A5BBB}" dt="2023-08-17T15:05:29.509" v="797" actId="2696"/>
          <pc:sldLayoutMkLst>
            <pc:docMk/>
            <pc:sldMasterMk cId="3687547603" sldId="2147483662"/>
            <pc:sldLayoutMk cId="175661403" sldId="2147483682"/>
          </pc:sldLayoutMkLst>
        </pc:sldLayoutChg>
        <pc:sldLayoutChg chg="del">
          <pc:chgData name="Daniel Wise" userId="6cd0e29a-087c-48cb-98ea-a90b4a4f7c93" providerId="ADAL" clId="{4B30AAF1-3F94-884C-8909-F5454C2A5BBB}" dt="2023-08-17T15:05:29.521" v="798" actId="2696"/>
          <pc:sldLayoutMkLst>
            <pc:docMk/>
            <pc:sldMasterMk cId="3687547603" sldId="2147483662"/>
            <pc:sldLayoutMk cId="331242273" sldId="2147483683"/>
          </pc:sldLayoutMkLst>
        </pc:sldLayoutChg>
        <pc:sldLayoutChg chg="del">
          <pc:chgData name="Daniel Wise" userId="6cd0e29a-087c-48cb-98ea-a90b4a4f7c93" providerId="ADAL" clId="{4B30AAF1-3F94-884C-8909-F5454C2A5BBB}" dt="2023-08-17T15:05:29.533" v="799" actId="2696"/>
          <pc:sldLayoutMkLst>
            <pc:docMk/>
            <pc:sldMasterMk cId="3687547603" sldId="2147483662"/>
            <pc:sldLayoutMk cId="2802701932" sldId="2147483684"/>
          </pc:sldLayoutMkLst>
        </pc:sldLayoutChg>
        <pc:sldLayoutChg chg="del">
          <pc:chgData name="Daniel Wise" userId="6cd0e29a-087c-48cb-98ea-a90b4a4f7c93" providerId="ADAL" clId="{4B30AAF1-3F94-884C-8909-F5454C2A5BBB}" dt="2023-08-17T15:05:29.546" v="800" actId="2696"/>
          <pc:sldLayoutMkLst>
            <pc:docMk/>
            <pc:sldMasterMk cId="3687547603" sldId="2147483662"/>
            <pc:sldLayoutMk cId="153130800" sldId="2147483685"/>
          </pc:sldLayoutMkLst>
        </pc:sldLayoutChg>
        <pc:sldLayoutChg chg="del">
          <pc:chgData name="Daniel Wise" userId="6cd0e29a-087c-48cb-98ea-a90b4a4f7c93" providerId="ADAL" clId="{4B30AAF1-3F94-884C-8909-F5454C2A5BBB}" dt="2023-08-17T15:05:29.559" v="801" actId="2696"/>
          <pc:sldLayoutMkLst>
            <pc:docMk/>
            <pc:sldMasterMk cId="3687547603" sldId="2147483662"/>
            <pc:sldLayoutMk cId="1998185432" sldId="2147483686"/>
          </pc:sldLayoutMkLst>
        </pc:sldLayoutChg>
        <pc:sldLayoutChg chg="del">
          <pc:chgData name="Daniel Wise" userId="6cd0e29a-087c-48cb-98ea-a90b4a4f7c93" providerId="ADAL" clId="{4B30AAF1-3F94-884C-8909-F5454C2A5BBB}" dt="2023-08-17T15:05:29.570" v="802" actId="2696"/>
          <pc:sldLayoutMkLst>
            <pc:docMk/>
            <pc:sldMasterMk cId="3687547603" sldId="2147483662"/>
            <pc:sldLayoutMk cId="4236660688" sldId="2147483687"/>
          </pc:sldLayoutMkLst>
        </pc:sldLayoutChg>
        <pc:sldLayoutChg chg="del">
          <pc:chgData name="Daniel Wise" userId="6cd0e29a-087c-48cb-98ea-a90b4a4f7c93" providerId="ADAL" clId="{4B30AAF1-3F94-884C-8909-F5454C2A5BBB}" dt="2023-08-17T15:05:29.582" v="803" actId="2696"/>
          <pc:sldLayoutMkLst>
            <pc:docMk/>
            <pc:sldMasterMk cId="3687547603" sldId="2147483662"/>
            <pc:sldLayoutMk cId="359830348" sldId="2147483688"/>
          </pc:sldLayoutMkLst>
        </pc:sldLayoutChg>
        <pc:sldLayoutChg chg="del">
          <pc:chgData name="Daniel Wise" userId="6cd0e29a-087c-48cb-98ea-a90b4a4f7c93" providerId="ADAL" clId="{4B30AAF1-3F94-884C-8909-F5454C2A5BBB}" dt="2023-08-17T15:05:29.594" v="804" actId="2696"/>
          <pc:sldLayoutMkLst>
            <pc:docMk/>
            <pc:sldMasterMk cId="3687547603" sldId="2147483662"/>
            <pc:sldLayoutMk cId="1730157181" sldId="2147483689"/>
          </pc:sldLayoutMkLst>
        </pc:sldLayoutChg>
        <pc:sldLayoutChg chg="del">
          <pc:chgData name="Daniel Wise" userId="6cd0e29a-087c-48cb-98ea-a90b4a4f7c93" providerId="ADAL" clId="{4B30AAF1-3F94-884C-8909-F5454C2A5BBB}" dt="2023-08-17T15:05:29.605" v="805" actId="2696"/>
          <pc:sldLayoutMkLst>
            <pc:docMk/>
            <pc:sldMasterMk cId="3687547603" sldId="2147483662"/>
            <pc:sldLayoutMk cId="2844082580" sldId="2147483690"/>
          </pc:sldLayoutMkLst>
        </pc:sldLayoutChg>
        <pc:sldLayoutChg chg="del">
          <pc:chgData name="Daniel Wise" userId="6cd0e29a-087c-48cb-98ea-a90b4a4f7c93" providerId="ADAL" clId="{4B30AAF1-3F94-884C-8909-F5454C2A5BBB}" dt="2023-08-17T15:05:29.617" v="806" actId="2696"/>
          <pc:sldLayoutMkLst>
            <pc:docMk/>
            <pc:sldMasterMk cId="3687547603" sldId="2147483662"/>
            <pc:sldLayoutMk cId="3930454279" sldId="2147483691"/>
          </pc:sldLayoutMkLst>
        </pc:sldLayoutChg>
        <pc:sldLayoutChg chg="del">
          <pc:chgData name="Daniel Wise" userId="6cd0e29a-087c-48cb-98ea-a90b4a4f7c93" providerId="ADAL" clId="{4B30AAF1-3F94-884C-8909-F5454C2A5BBB}" dt="2023-08-17T15:05:29.630" v="807" actId="2696"/>
          <pc:sldLayoutMkLst>
            <pc:docMk/>
            <pc:sldMasterMk cId="3687547603" sldId="2147483662"/>
            <pc:sldLayoutMk cId="2360347597" sldId="2147483692"/>
          </pc:sldLayoutMkLst>
        </pc:sldLayoutChg>
        <pc:sldLayoutChg chg="modSp">
          <pc:chgData name="Daniel Wise" userId="6cd0e29a-087c-48cb-98ea-a90b4a4f7c93" providerId="ADAL" clId="{4B30AAF1-3F94-884C-8909-F5454C2A5BBB}" dt="2023-08-17T15:55:57.398" v="1317"/>
          <pc:sldLayoutMkLst>
            <pc:docMk/>
            <pc:sldMasterMk cId="2529510957" sldId="2147483785"/>
            <pc:sldLayoutMk cId="1967736611" sldId="2147483730"/>
          </pc:sldLayoutMkLst>
          <pc:spChg chg="mod">
            <ac:chgData name="Daniel Wise" userId="6cd0e29a-087c-48cb-98ea-a90b4a4f7c93" providerId="ADAL" clId="{4B30AAF1-3F94-884C-8909-F5454C2A5BBB}" dt="2023-08-17T15:55:57.398" v="1317"/>
            <ac:spMkLst>
              <pc:docMk/>
              <pc:sldMasterMk cId="2529510957" sldId="2147483785"/>
              <pc:sldLayoutMk cId="1967736611" sldId="2147483730"/>
              <ac:spMk id="4" creationId="{BDA35CBF-CFB0-FEDD-9B88-2358DE4A84D0}"/>
            </ac:spMkLst>
          </pc:spChg>
          <pc:spChg chg="mod">
            <ac:chgData name="Daniel Wise" userId="6cd0e29a-087c-48cb-98ea-a90b4a4f7c93" providerId="ADAL" clId="{4B30AAF1-3F94-884C-8909-F5454C2A5BBB}" dt="2023-08-17T15:55:57.398" v="1317"/>
            <ac:spMkLst>
              <pc:docMk/>
              <pc:sldMasterMk cId="2529510957" sldId="2147483785"/>
              <pc:sldLayoutMk cId="1967736611" sldId="2147483730"/>
              <ac:spMk id="5" creationId="{A20310CE-BA3B-1763-CCC3-C74E23705A14}"/>
            </ac:spMkLst>
          </pc:spChg>
        </pc:sldLayoutChg>
      </pc:sldMasterChg>
      <pc:sldMasterChg chg="addSp modAnim">
        <pc:chgData name="Daniel Wise" userId="6cd0e29a-087c-48cb-98ea-a90b4a4f7c93" providerId="ADAL" clId="{4B30AAF1-3F94-884C-8909-F5454C2A5BBB}" dt="2023-08-17T14:38:33.974" v="420"/>
        <pc:sldMasterMkLst>
          <pc:docMk/>
          <pc:sldMasterMk cId="2667802155" sldId="2147483664"/>
        </pc:sldMasterMkLst>
        <pc:spChg chg="add">
          <ac:chgData name="Daniel Wise" userId="6cd0e29a-087c-48cb-98ea-a90b4a4f7c93" providerId="ADAL" clId="{4B30AAF1-3F94-884C-8909-F5454C2A5BBB}" dt="2023-08-17T14:38:33.974" v="420"/>
          <ac:spMkLst>
            <pc:docMk/>
            <pc:sldMasterMk cId="2667802155" sldId="2147483664"/>
            <ac:spMk id="7" creationId="{675DE3DC-94EA-1207-9A50-4773DCC2F835}"/>
          </ac:spMkLst>
        </pc:spChg>
        <pc:spChg chg="add">
          <ac:chgData name="Daniel Wise" userId="6cd0e29a-087c-48cb-98ea-a90b4a4f7c93" providerId="ADAL" clId="{4B30AAF1-3F94-884C-8909-F5454C2A5BBB}" dt="2023-08-17T14:38:33.974" v="420"/>
          <ac:spMkLst>
            <pc:docMk/>
            <pc:sldMasterMk cId="2667802155" sldId="2147483664"/>
            <ac:spMk id="8" creationId="{38A90A9B-7275-DCD4-264E-DD5384C52D98}"/>
          </ac:spMkLst>
        </pc:spChg>
        <pc:spChg chg="add">
          <ac:chgData name="Daniel Wise" userId="6cd0e29a-087c-48cb-98ea-a90b4a4f7c93" providerId="ADAL" clId="{4B30AAF1-3F94-884C-8909-F5454C2A5BBB}" dt="2023-08-17T14:38:33.974" v="420"/>
          <ac:spMkLst>
            <pc:docMk/>
            <pc:sldMasterMk cId="2667802155" sldId="2147483664"/>
            <ac:spMk id="9" creationId="{9E5A2A6D-B5D9-3FEF-6DFD-F93820EF59B3}"/>
          </ac:spMkLst>
        </pc:spChg>
        <pc:spChg chg="add">
          <ac:chgData name="Daniel Wise" userId="6cd0e29a-087c-48cb-98ea-a90b4a4f7c93" providerId="ADAL" clId="{4B30AAF1-3F94-884C-8909-F5454C2A5BBB}" dt="2023-08-17T14:38:33.974" v="420"/>
          <ac:spMkLst>
            <pc:docMk/>
            <pc:sldMasterMk cId="2667802155" sldId="2147483664"/>
            <ac:spMk id="10" creationId="{ED491EC8-7C18-559B-93D4-8B855A6942FD}"/>
          </ac:spMkLst>
        </pc:spChg>
        <pc:spChg chg="add">
          <ac:chgData name="Daniel Wise" userId="6cd0e29a-087c-48cb-98ea-a90b4a4f7c93" providerId="ADAL" clId="{4B30AAF1-3F94-884C-8909-F5454C2A5BBB}" dt="2023-08-17T14:38:33.974" v="420"/>
          <ac:spMkLst>
            <pc:docMk/>
            <pc:sldMasterMk cId="2667802155" sldId="2147483664"/>
            <ac:spMk id="13" creationId="{666BF99A-D936-9145-BCFF-53CC91A0BFC9}"/>
          </ac:spMkLst>
        </pc:spChg>
        <pc:picChg chg="add">
          <ac:chgData name="Daniel Wise" userId="6cd0e29a-087c-48cb-98ea-a90b4a4f7c93" providerId="ADAL" clId="{4B30AAF1-3F94-884C-8909-F5454C2A5BBB}" dt="2023-08-17T14:38:33.974" v="420"/>
          <ac:picMkLst>
            <pc:docMk/>
            <pc:sldMasterMk cId="2667802155" sldId="2147483664"/>
            <ac:picMk id="11" creationId="{EE2C7870-8032-FD17-E784-1880BFEFD426}"/>
          </ac:picMkLst>
        </pc:picChg>
        <pc:picChg chg="add">
          <ac:chgData name="Daniel Wise" userId="6cd0e29a-087c-48cb-98ea-a90b4a4f7c93" providerId="ADAL" clId="{4B30AAF1-3F94-884C-8909-F5454C2A5BBB}" dt="2023-08-17T14:38:33.974" v="420"/>
          <ac:picMkLst>
            <pc:docMk/>
            <pc:sldMasterMk cId="2667802155" sldId="2147483664"/>
            <ac:picMk id="12" creationId="{2373AA63-E70A-ED02-0004-ACBE41109F0B}"/>
          </ac:picMkLst>
        </pc:picChg>
      </pc:sldMasterChg>
      <pc:sldMasterChg chg="addSp delSp mod delAnim modAnim">
        <pc:chgData name="Daniel Wise" userId="6cd0e29a-087c-48cb-98ea-a90b4a4f7c93" providerId="ADAL" clId="{4B30AAF1-3F94-884C-8909-F5454C2A5BBB}" dt="2023-08-17T15:00:03.807" v="786" actId="478"/>
        <pc:sldMasterMkLst>
          <pc:docMk/>
          <pc:sldMasterMk cId="1929441940" sldId="2147483693"/>
        </pc:sldMasterMkLst>
        <pc:spChg chg="add">
          <ac:chgData name="Daniel Wise" userId="6cd0e29a-087c-48cb-98ea-a90b4a4f7c93" providerId="ADAL" clId="{4B30AAF1-3F94-884C-8909-F5454C2A5BBB}" dt="2023-08-17T14:54:23.876" v="741"/>
          <ac:spMkLst>
            <pc:docMk/>
            <pc:sldMasterMk cId="1929441940" sldId="2147483693"/>
            <ac:spMk id="7" creationId="{D5424B81-5508-CDAE-1DE1-5CC4DBC36C12}"/>
          </ac:spMkLst>
        </pc:spChg>
        <pc:spChg chg="add del">
          <ac:chgData name="Daniel Wise" userId="6cd0e29a-087c-48cb-98ea-a90b4a4f7c93" providerId="ADAL" clId="{4B30AAF1-3F94-884C-8909-F5454C2A5BBB}" dt="2023-08-17T15:00:03.807" v="786" actId="478"/>
          <ac:spMkLst>
            <pc:docMk/>
            <pc:sldMasterMk cId="1929441940" sldId="2147483693"/>
            <ac:spMk id="8" creationId="{BBFEA0DB-1CC7-15C7-1717-3147457ED2E1}"/>
          </ac:spMkLst>
        </pc:spChg>
        <pc:spChg chg="add">
          <ac:chgData name="Daniel Wise" userId="6cd0e29a-087c-48cb-98ea-a90b4a4f7c93" providerId="ADAL" clId="{4B30AAF1-3F94-884C-8909-F5454C2A5BBB}" dt="2023-08-17T14:54:23.876" v="741"/>
          <ac:spMkLst>
            <pc:docMk/>
            <pc:sldMasterMk cId="1929441940" sldId="2147483693"/>
            <ac:spMk id="9" creationId="{A6FC6FA6-6C88-2A1B-F1AA-D75EBB7186BC}"/>
          </ac:spMkLst>
        </pc:spChg>
        <pc:spChg chg="add">
          <ac:chgData name="Daniel Wise" userId="6cd0e29a-087c-48cb-98ea-a90b4a4f7c93" providerId="ADAL" clId="{4B30AAF1-3F94-884C-8909-F5454C2A5BBB}" dt="2023-08-17T14:54:23.876" v="741"/>
          <ac:spMkLst>
            <pc:docMk/>
            <pc:sldMasterMk cId="1929441940" sldId="2147483693"/>
            <ac:spMk id="10" creationId="{AF53E8AB-A9BF-06B5-2879-8578A3DD7438}"/>
          </ac:spMkLst>
        </pc:spChg>
        <pc:spChg chg="add del">
          <ac:chgData name="Daniel Wise" userId="6cd0e29a-087c-48cb-98ea-a90b4a4f7c93" providerId="ADAL" clId="{4B30AAF1-3F94-884C-8909-F5454C2A5BBB}" dt="2023-08-17T14:59:59.501" v="784" actId="478"/>
          <ac:spMkLst>
            <pc:docMk/>
            <pc:sldMasterMk cId="1929441940" sldId="2147483693"/>
            <ac:spMk id="13" creationId="{1928EC8C-43FD-A4F8-B93C-3B3240BFCAFE}"/>
          </ac:spMkLst>
        </pc:spChg>
        <pc:picChg chg="add">
          <ac:chgData name="Daniel Wise" userId="6cd0e29a-087c-48cb-98ea-a90b4a4f7c93" providerId="ADAL" clId="{4B30AAF1-3F94-884C-8909-F5454C2A5BBB}" dt="2023-08-17T14:54:23.876" v="741"/>
          <ac:picMkLst>
            <pc:docMk/>
            <pc:sldMasterMk cId="1929441940" sldId="2147483693"/>
            <ac:picMk id="11" creationId="{E555FBE5-00FA-5143-02EF-CDC1A946F84F}"/>
          </ac:picMkLst>
        </pc:picChg>
        <pc:picChg chg="add del">
          <ac:chgData name="Daniel Wise" userId="6cd0e29a-087c-48cb-98ea-a90b4a4f7c93" providerId="ADAL" clId="{4B30AAF1-3F94-884C-8909-F5454C2A5BBB}" dt="2023-08-17T15:00:01.266" v="785" actId="478"/>
          <ac:picMkLst>
            <pc:docMk/>
            <pc:sldMasterMk cId="1929441940" sldId="2147483693"/>
            <ac:picMk id="12" creationId="{9AC94A37-D112-73E3-49F6-B6793F65BC86}"/>
          </ac:picMkLst>
        </pc:picChg>
      </pc:sldMasterChg>
      <pc:sldMasterChg chg="addSp modAnim">
        <pc:chgData name="Daniel Wise" userId="6cd0e29a-087c-48cb-98ea-a90b4a4f7c93" providerId="ADAL" clId="{4B30AAF1-3F94-884C-8909-F5454C2A5BBB}" dt="2023-08-17T14:58:58.888" v="774"/>
        <pc:sldMasterMkLst>
          <pc:docMk/>
          <pc:sldMasterMk cId="3206782743" sldId="2147483706"/>
        </pc:sldMasterMkLst>
        <pc:spChg chg="add">
          <ac:chgData name="Daniel Wise" userId="6cd0e29a-087c-48cb-98ea-a90b4a4f7c93" providerId="ADAL" clId="{4B30AAF1-3F94-884C-8909-F5454C2A5BBB}" dt="2023-08-17T14:57:48.122" v="767"/>
          <ac:spMkLst>
            <pc:docMk/>
            <pc:sldMasterMk cId="3206782743" sldId="2147483706"/>
            <ac:spMk id="7" creationId="{1AD324D8-7612-EF7D-67AC-03F7390F1164}"/>
          </ac:spMkLst>
        </pc:spChg>
        <pc:spChg chg="add">
          <ac:chgData name="Daniel Wise" userId="6cd0e29a-087c-48cb-98ea-a90b4a4f7c93" providerId="ADAL" clId="{4B30AAF1-3F94-884C-8909-F5454C2A5BBB}" dt="2023-08-17T14:57:48.122" v="767"/>
          <ac:spMkLst>
            <pc:docMk/>
            <pc:sldMasterMk cId="3206782743" sldId="2147483706"/>
            <ac:spMk id="8" creationId="{8C275AEA-F35B-DB04-E40F-3A054CF9B75E}"/>
          </ac:spMkLst>
        </pc:spChg>
        <pc:spChg chg="add">
          <ac:chgData name="Daniel Wise" userId="6cd0e29a-087c-48cb-98ea-a90b4a4f7c93" providerId="ADAL" clId="{4B30AAF1-3F94-884C-8909-F5454C2A5BBB}" dt="2023-08-17T14:57:48.122" v="767"/>
          <ac:spMkLst>
            <pc:docMk/>
            <pc:sldMasterMk cId="3206782743" sldId="2147483706"/>
            <ac:spMk id="9" creationId="{0D32FE28-0A72-BE12-BA39-BA646DCDEA62}"/>
          </ac:spMkLst>
        </pc:spChg>
        <pc:spChg chg="add">
          <ac:chgData name="Daniel Wise" userId="6cd0e29a-087c-48cb-98ea-a90b4a4f7c93" providerId="ADAL" clId="{4B30AAF1-3F94-884C-8909-F5454C2A5BBB}" dt="2023-08-17T14:57:48.122" v="767"/>
          <ac:spMkLst>
            <pc:docMk/>
            <pc:sldMasterMk cId="3206782743" sldId="2147483706"/>
            <ac:spMk id="10" creationId="{91BD2C49-D1A5-E085-AEEF-08CFFDBC162A}"/>
          </ac:spMkLst>
        </pc:spChg>
        <pc:spChg chg="add">
          <ac:chgData name="Daniel Wise" userId="6cd0e29a-087c-48cb-98ea-a90b4a4f7c93" providerId="ADAL" clId="{4B30AAF1-3F94-884C-8909-F5454C2A5BBB}" dt="2023-08-17T14:57:48.122" v="767"/>
          <ac:spMkLst>
            <pc:docMk/>
            <pc:sldMasterMk cId="3206782743" sldId="2147483706"/>
            <ac:spMk id="13" creationId="{6C750151-2EDB-7B6B-B30D-2411CC0D321F}"/>
          </ac:spMkLst>
        </pc:spChg>
        <pc:picChg chg="add">
          <ac:chgData name="Daniel Wise" userId="6cd0e29a-087c-48cb-98ea-a90b4a4f7c93" providerId="ADAL" clId="{4B30AAF1-3F94-884C-8909-F5454C2A5BBB}" dt="2023-08-17T14:57:48.122" v="767"/>
          <ac:picMkLst>
            <pc:docMk/>
            <pc:sldMasterMk cId="3206782743" sldId="2147483706"/>
            <ac:picMk id="11" creationId="{2581B52D-9F71-E37C-DA89-0D398050E4B6}"/>
          </ac:picMkLst>
        </pc:picChg>
        <pc:picChg chg="add">
          <ac:chgData name="Daniel Wise" userId="6cd0e29a-087c-48cb-98ea-a90b4a4f7c93" providerId="ADAL" clId="{4B30AAF1-3F94-884C-8909-F5454C2A5BBB}" dt="2023-08-17T14:57:48.122" v="767"/>
          <ac:picMkLst>
            <pc:docMk/>
            <pc:sldMasterMk cId="3206782743" sldId="2147483706"/>
            <ac:picMk id="12" creationId="{7C7C0317-F1A6-FECB-EC71-D8418CB861DF}"/>
          </ac:picMkLst>
        </pc:picChg>
      </pc:sldMasterChg>
      <pc:sldMasterChg chg="addSp modAnim">
        <pc:chgData name="Daniel Wise" userId="6cd0e29a-087c-48cb-98ea-a90b4a4f7c93" providerId="ADAL" clId="{4B30AAF1-3F94-884C-8909-F5454C2A5BBB}" dt="2023-08-17T15:00:40.806" v="787"/>
        <pc:sldMasterMkLst>
          <pc:docMk/>
          <pc:sldMasterMk cId="870981898" sldId="2147483707"/>
        </pc:sldMasterMkLst>
        <pc:spChg chg="add">
          <ac:chgData name="Daniel Wise" userId="6cd0e29a-087c-48cb-98ea-a90b4a4f7c93" providerId="ADAL" clId="{4B30AAF1-3F94-884C-8909-F5454C2A5BBB}" dt="2023-08-17T15:00:40.806" v="787"/>
          <ac:spMkLst>
            <pc:docMk/>
            <pc:sldMasterMk cId="870981898" sldId="2147483707"/>
            <ac:spMk id="7" creationId="{D6F32975-B253-E4C2-6BF6-20A030C89DC4}"/>
          </ac:spMkLst>
        </pc:spChg>
        <pc:spChg chg="add">
          <ac:chgData name="Daniel Wise" userId="6cd0e29a-087c-48cb-98ea-a90b4a4f7c93" providerId="ADAL" clId="{4B30AAF1-3F94-884C-8909-F5454C2A5BBB}" dt="2023-08-17T15:00:40.806" v="787"/>
          <ac:spMkLst>
            <pc:docMk/>
            <pc:sldMasterMk cId="870981898" sldId="2147483707"/>
            <ac:spMk id="8" creationId="{392E8976-E83C-CEE2-69A6-8DBC5E7AD2D7}"/>
          </ac:spMkLst>
        </pc:spChg>
        <pc:spChg chg="add">
          <ac:chgData name="Daniel Wise" userId="6cd0e29a-087c-48cb-98ea-a90b4a4f7c93" providerId="ADAL" clId="{4B30AAF1-3F94-884C-8909-F5454C2A5BBB}" dt="2023-08-17T15:00:40.806" v="787"/>
          <ac:spMkLst>
            <pc:docMk/>
            <pc:sldMasterMk cId="870981898" sldId="2147483707"/>
            <ac:spMk id="9" creationId="{1E6F8F2C-2ED8-2745-4F09-802277B9C2B6}"/>
          </ac:spMkLst>
        </pc:spChg>
        <pc:spChg chg="add">
          <ac:chgData name="Daniel Wise" userId="6cd0e29a-087c-48cb-98ea-a90b4a4f7c93" providerId="ADAL" clId="{4B30AAF1-3F94-884C-8909-F5454C2A5BBB}" dt="2023-08-17T15:00:40.806" v="787"/>
          <ac:spMkLst>
            <pc:docMk/>
            <pc:sldMasterMk cId="870981898" sldId="2147483707"/>
            <ac:spMk id="10" creationId="{2B9DE3B9-83F7-D7ED-06DC-F2986DF995DC}"/>
          </ac:spMkLst>
        </pc:spChg>
        <pc:spChg chg="add">
          <ac:chgData name="Daniel Wise" userId="6cd0e29a-087c-48cb-98ea-a90b4a4f7c93" providerId="ADAL" clId="{4B30AAF1-3F94-884C-8909-F5454C2A5BBB}" dt="2023-08-17T15:00:40.806" v="787"/>
          <ac:spMkLst>
            <pc:docMk/>
            <pc:sldMasterMk cId="870981898" sldId="2147483707"/>
            <ac:spMk id="13" creationId="{229DB0D8-F8C3-8C45-C9A3-A90BA021F9E8}"/>
          </ac:spMkLst>
        </pc:spChg>
        <pc:picChg chg="add">
          <ac:chgData name="Daniel Wise" userId="6cd0e29a-087c-48cb-98ea-a90b4a4f7c93" providerId="ADAL" clId="{4B30AAF1-3F94-884C-8909-F5454C2A5BBB}" dt="2023-08-17T15:00:40.806" v="787"/>
          <ac:picMkLst>
            <pc:docMk/>
            <pc:sldMasterMk cId="870981898" sldId="2147483707"/>
            <ac:picMk id="11" creationId="{5053B7EB-F1E6-35AE-B22E-462F47172F6F}"/>
          </ac:picMkLst>
        </pc:picChg>
        <pc:picChg chg="add">
          <ac:chgData name="Daniel Wise" userId="6cd0e29a-087c-48cb-98ea-a90b4a4f7c93" providerId="ADAL" clId="{4B30AAF1-3F94-884C-8909-F5454C2A5BBB}" dt="2023-08-17T15:00:40.806" v="787"/>
          <ac:picMkLst>
            <pc:docMk/>
            <pc:sldMasterMk cId="870981898" sldId="2147483707"/>
            <ac:picMk id="12" creationId="{60284249-1D22-EE43-6996-ACA5CF9A4276}"/>
          </ac:picMkLst>
        </pc:picChg>
      </pc:sldMasterChg>
      <pc:sldMasterChg chg="addSp delSp mod delAnim modAnim modSldLayout">
        <pc:chgData name="Daniel Wise" userId="6cd0e29a-087c-48cb-98ea-a90b4a4f7c93" providerId="ADAL" clId="{4B30AAF1-3F94-884C-8909-F5454C2A5BBB}" dt="2023-08-17T15:05:50.152" v="808" actId="478"/>
        <pc:sldMasterMkLst>
          <pc:docMk/>
          <pc:sldMasterMk cId="1867113061" sldId="2147483720"/>
        </pc:sldMasterMkLst>
        <pc:spChg chg="add">
          <ac:chgData name="Daniel Wise" userId="6cd0e29a-087c-48cb-98ea-a90b4a4f7c93" providerId="ADAL" clId="{4B30AAF1-3F94-884C-8909-F5454C2A5BBB}" dt="2023-08-17T15:00:43.091" v="788"/>
          <ac:spMkLst>
            <pc:docMk/>
            <pc:sldMasterMk cId="1867113061" sldId="2147483720"/>
            <ac:spMk id="7" creationId="{69B21265-E734-8DE5-7287-5C95729ACB24}"/>
          </ac:spMkLst>
        </pc:spChg>
        <pc:spChg chg="add del">
          <ac:chgData name="Daniel Wise" userId="6cd0e29a-087c-48cb-98ea-a90b4a4f7c93" providerId="ADAL" clId="{4B30AAF1-3F94-884C-8909-F5454C2A5BBB}" dt="2023-08-17T15:04:49.499" v="791" actId="478"/>
          <ac:spMkLst>
            <pc:docMk/>
            <pc:sldMasterMk cId="1867113061" sldId="2147483720"/>
            <ac:spMk id="8" creationId="{00FEEC4F-589F-2FC1-0C56-0EBF67A1CE93}"/>
          </ac:spMkLst>
        </pc:spChg>
        <pc:spChg chg="add">
          <ac:chgData name="Daniel Wise" userId="6cd0e29a-087c-48cb-98ea-a90b4a4f7c93" providerId="ADAL" clId="{4B30AAF1-3F94-884C-8909-F5454C2A5BBB}" dt="2023-08-17T15:00:43.091" v="788"/>
          <ac:spMkLst>
            <pc:docMk/>
            <pc:sldMasterMk cId="1867113061" sldId="2147483720"/>
            <ac:spMk id="9" creationId="{08E08C94-A160-A0B6-EBD4-B0CC99E65DB7}"/>
          </ac:spMkLst>
        </pc:spChg>
        <pc:spChg chg="add">
          <ac:chgData name="Daniel Wise" userId="6cd0e29a-087c-48cb-98ea-a90b4a4f7c93" providerId="ADAL" clId="{4B30AAF1-3F94-884C-8909-F5454C2A5BBB}" dt="2023-08-17T15:00:43.091" v="788"/>
          <ac:spMkLst>
            <pc:docMk/>
            <pc:sldMasterMk cId="1867113061" sldId="2147483720"/>
            <ac:spMk id="10" creationId="{B8EE939F-D766-61BE-5736-02FEF9278FC7}"/>
          </ac:spMkLst>
        </pc:spChg>
        <pc:spChg chg="add del">
          <ac:chgData name="Daniel Wise" userId="6cd0e29a-087c-48cb-98ea-a90b4a4f7c93" providerId="ADAL" clId="{4B30AAF1-3F94-884C-8909-F5454C2A5BBB}" dt="2023-08-17T15:04:45.942" v="789" actId="478"/>
          <ac:spMkLst>
            <pc:docMk/>
            <pc:sldMasterMk cId="1867113061" sldId="2147483720"/>
            <ac:spMk id="13" creationId="{F88CDE44-47E5-14BA-339F-057FB6C6320E}"/>
          </ac:spMkLst>
        </pc:spChg>
        <pc:picChg chg="add">
          <ac:chgData name="Daniel Wise" userId="6cd0e29a-087c-48cb-98ea-a90b4a4f7c93" providerId="ADAL" clId="{4B30AAF1-3F94-884C-8909-F5454C2A5BBB}" dt="2023-08-17T15:00:43.091" v="788"/>
          <ac:picMkLst>
            <pc:docMk/>
            <pc:sldMasterMk cId="1867113061" sldId="2147483720"/>
            <ac:picMk id="11" creationId="{259FE59F-BF37-E243-59D5-75A149E1D0B2}"/>
          </ac:picMkLst>
        </pc:picChg>
        <pc:picChg chg="add del">
          <ac:chgData name="Daniel Wise" userId="6cd0e29a-087c-48cb-98ea-a90b4a4f7c93" providerId="ADAL" clId="{4B30AAF1-3F94-884C-8909-F5454C2A5BBB}" dt="2023-08-17T15:04:47.693" v="790" actId="478"/>
          <ac:picMkLst>
            <pc:docMk/>
            <pc:sldMasterMk cId="1867113061" sldId="2147483720"/>
            <ac:picMk id="12" creationId="{81E7FCCA-1E31-DC26-E54C-DEEBE17BC20E}"/>
          </ac:picMkLst>
        </pc:picChg>
        <pc:sldLayoutChg chg="delSp mod">
          <pc:chgData name="Daniel Wise" userId="6cd0e29a-087c-48cb-98ea-a90b4a4f7c93" providerId="ADAL" clId="{4B30AAF1-3F94-884C-8909-F5454C2A5BBB}" dt="2023-08-17T15:05:50.152" v="808" actId="478"/>
          <pc:sldLayoutMkLst>
            <pc:docMk/>
            <pc:sldMasterMk cId="2529510957" sldId="2147483785"/>
            <pc:sldLayoutMk cId="1967736611" sldId="2147483730"/>
          </pc:sldLayoutMkLst>
          <pc:spChg chg="del">
            <ac:chgData name="Daniel Wise" userId="6cd0e29a-087c-48cb-98ea-a90b4a4f7c93" providerId="ADAL" clId="{4B30AAF1-3F94-884C-8909-F5454C2A5BBB}" dt="2023-08-17T15:05:50.152" v="808" actId="478"/>
            <ac:spMkLst>
              <pc:docMk/>
              <pc:sldMasterMk cId="2529510957" sldId="2147483785"/>
              <pc:sldLayoutMk cId="1967736611" sldId="2147483730"/>
              <ac:spMk id="2" creationId="{5A2C7F98-4C74-27A8-5035-CD1F88541B3F}"/>
            </ac:spMkLst>
          </pc:spChg>
        </pc:sldLayoutChg>
      </pc:sldMasterChg>
      <pc:sldMasterChg chg="addSp">
        <pc:chgData name="Daniel Wise" userId="6cd0e29a-087c-48cb-98ea-a90b4a4f7c93" providerId="ADAL" clId="{4B30AAF1-3F94-884C-8909-F5454C2A5BBB}" dt="2023-08-17T15:33:03.042" v="990"/>
        <pc:sldMasterMkLst>
          <pc:docMk/>
          <pc:sldMasterMk cId="1240935757" sldId="2147483733"/>
        </pc:sldMasterMkLst>
        <pc:spChg chg="add">
          <ac:chgData name="Daniel Wise" userId="6cd0e29a-087c-48cb-98ea-a90b4a4f7c93" providerId="ADAL" clId="{4B30AAF1-3F94-884C-8909-F5454C2A5BBB}" dt="2023-08-17T15:33:03.042" v="990"/>
          <ac:spMkLst>
            <pc:docMk/>
            <pc:sldMasterMk cId="1240935757" sldId="2147483733"/>
            <ac:spMk id="7" creationId="{B1CA9064-D707-91F9-3B3F-9FCD7D306DCF}"/>
          </ac:spMkLst>
        </pc:spChg>
        <pc:spChg chg="add">
          <ac:chgData name="Daniel Wise" userId="6cd0e29a-087c-48cb-98ea-a90b4a4f7c93" providerId="ADAL" clId="{4B30AAF1-3F94-884C-8909-F5454C2A5BBB}" dt="2023-08-17T15:33:03.042" v="990"/>
          <ac:spMkLst>
            <pc:docMk/>
            <pc:sldMasterMk cId="1240935757" sldId="2147483733"/>
            <ac:spMk id="8" creationId="{20C5439F-C4E5-FC23-BD6F-B1A23DE9F5E1}"/>
          </ac:spMkLst>
        </pc:spChg>
        <pc:spChg chg="add">
          <ac:chgData name="Daniel Wise" userId="6cd0e29a-087c-48cb-98ea-a90b4a4f7c93" providerId="ADAL" clId="{4B30AAF1-3F94-884C-8909-F5454C2A5BBB}" dt="2023-08-17T15:33:03.042" v="990"/>
          <ac:spMkLst>
            <pc:docMk/>
            <pc:sldMasterMk cId="1240935757" sldId="2147483733"/>
            <ac:spMk id="9" creationId="{AA0CFED3-FE54-3F4E-91B5-896819DEBB94}"/>
          </ac:spMkLst>
        </pc:spChg>
        <pc:picChg chg="add">
          <ac:chgData name="Daniel Wise" userId="6cd0e29a-087c-48cb-98ea-a90b4a4f7c93" providerId="ADAL" clId="{4B30AAF1-3F94-884C-8909-F5454C2A5BBB}" dt="2023-08-17T15:33:03.042" v="990"/>
          <ac:picMkLst>
            <pc:docMk/>
            <pc:sldMasterMk cId="1240935757" sldId="2147483733"/>
            <ac:picMk id="10" creationId="{5B771253-64FE-20ED-E128-A5235738F5CF}"/>
          </ac:picMkLst>
        </pc:picChg>
      </pc:sldMasterChg>
      <pc:sldMasterChg chg="addSp">
        <pc:chgData name="Daniel Wise" userId="6cd0e29a-087c-48cb-98ea-a90b4a4f7c93" providerId="ADAL" clId="{4B30AAF1-3F94-884C-8909-F5454C2A5BBB}" dt="2023-08-17T15:41:34.465" v="1156"/>
        <pc:sldMasterMkLst>
          <pc:docMk/>
          <pc:sldMasterMk cId="1375211303" sldId="2147483746"/>
        </pc:sldMasterMkLst>
        <pc:spChg chg="add">
          <ac:chgData name="Daniel Wise" userId="6cd0e29a-087c-48cb-98ea-a90b4a4f7c93" providerId="ADAL" clId="{4B30AAF1-3F94-884C-8909-F5454C2A5BBB}" dt="2023-08-17T15:41:34.465" v="1156"/>
          <ac:spMkLst>
            <pc:docMk/>
            <pc:sldMasterMk cId="1375211303" sldId="2147483746"/>
            <ac:spMk id="7" creationId="{2292194C-EEEF-F075-70F0-923FFEB446CE}"/>
          </ac:spMkLst>
        </pc:spChg>
        <pc:spChg chg="add">
          <ac:chgData name="Daniel Wise" userId="6cd0e29a-087c-48cb-98ea-a90b4a4f7c93" providerId="ADAL" clId="{4B30AAF1-3F94-884C-8909-F5454C2A5BBB}" dt="2023-08-17T15:41:34.465" v="1156"/>
          <ac:spMkLst>
            <pc:docMk/>
            <pc:sldMasterMk cId="1375211303" sldId="2147483746"/>
            <ac:spMk id="8" creationId="{37B9E519-0ADF-5206-8627-E3A7B67E38EE}"/>
          </ac:spMkLst>
        </pc:spChg>
        <pc:spChg chg="add">
          <ac:chgData name="Daniel Wise" userId="6cd0e29a-087c-48cb-98ea-a90b4a4f7c93" providerId="ADAL" clId="{4B30AAF1-3F94-884C-8909-F5454C2A5BBB}" dt="2023-08-17T15:41:34.465" v="1156"/>
          <ac:spMkLst>
            <pc:docMk/>
            <pc:sldMasterMk cId="1375211303" sldId="2147483746"/>
            <ac:spMk id="9" creationId="{674C194D-E84B-62F7-75F4-8DF26FCE64B6}"/>
          </ac:spMkLst>
        </pc:spChg>
        <pc:picChg chg="add">
          <ac:chgData name="Daniel Wise" userId="6cd0e29a-087c-48cb-98ea-a90b4a4f7c93" providerId="ADAL" clId="{4B30AAF1-3F94-884C-8909-F5454C2A5BBB}" dt="2023-08-17T15:41:34.465" v="1156"/>
          <ac:picMkLst>
            <pc:docMk/>
            <pc:sldMasterMk cId="1375211303" sldId="2147483746"/>
            <ac:picMk id="10" creationId="{B0BA3A06-2F7C-CD2D-A90B-D63AE1B4683B}"/>
          </ac:picMkLst>
        </pc:picChg>
      </pc:sldMasterChg>
      <pc:sldMasterChg chg="addSp">
        <pc:chgData name="Daniel Wise" userId="6cd0e29a-087c-48cb-98ea-a90b4a4f7c93" providerId="ADAL" clId="{4B30AAF1-3F94-884C-8909-F5454C2A5BBB}" dt="2023-08-17T15:51:45.855" v="1294"/>
        <pc:sldMasterMkLst>
          <pc:docMk/>
          <pc:sldMasterMk cId="2136763303" sldId="2147483759"/>
        </pc:sldMasterMkLst>
        <pc:spChg chg="add">
          <ac:chgData name="Daniel Wise" userId="6cd0e29a-087c-48cb-98ea-a90b4a4f7c93" providerId="ADAL" clId="{4B30AAF1-3F94-884C-8909-F5454C2A5BBB}" dt="2023-08-17T15:51:45.855" v="1294"/>
          <ac:spMkLst>
            <pc:docMk/>
            <pc:sldMasterMk cId="2136763303" sldId="2147483759"/>
            <ac:spMk id="7" creationId="{4EAF2A40-2E50-42B0-6190-B72989AEF0C7}"/>
          </ac:spMkLst>
        </pc:spChg>
        <pc:spChg chg="add">
          <ac:chgData name="Daniel Wise" userId="6cd0e29a-087c-48cb-98ea-a90b4a4f7c93" providerId="ADAL" clId="{4B30AAF1-3F94-884C-8909-F5454C2A5BBB}" dt="2023-08-17T15:51:45.855" v="1294"/>
          <ac:spMkLst>
            <pc:docMk/>
            <pc:sldMasterMk cId="2136763303" sldId="2147483759"/>
            <ac:spMk id="8" creationId="{5437CB5B-4986-D7DC-1E4A-958D8ED137F4}"/>
          </ac:spMkLst>
        </pc:spChg>
        <pc:spChg chg="add">
          <ac:chgData name="Daniel Wise" userId="6cd0e29a-087c-48cb-98ea-a90b4a4f7c93" providerId="ADAL" clId="{4B30AAF1-3F94-884C-8909-F5454C2A5BBB}" dt="2023-08-17T15:51:45.855" v="1294"/>
          <ac:spMkLst>
            <pc:docMk/>
            <pc:sldMasterMk cId="2136763303" sldId="2147483759"/>
            <ac:spMk id="9" creationId="{6CF6FE95-7D9A-49EA-C75D-07B65ECD8635}"/>
          </ac:spMkLst>
        </pc:spChg>
        <pc:picChg chg="add">
          <ac:chgData name="Daniel Wise" userId="6cd0e29a-087c-48cb-98ea-a90b4a4f7c93" providerId="ADAL" clId="{4B30AAF1-3F94-884C-8909-F5454C2A5BBB}" dt="2023-08-17T15:51:45.855" v="1294"/>
          <ac:picMkLst>
            <pc:docMk/>
            <pc:sldMasterMk cId="2136763303" sldId="2147483759"/>
            <ac:picMk id="10" creationId="{CBF6C753-4491-27A5-B152-1E2B87901EAA}"/>
          </ac:picMkLst>
        </pc:picChg>
      </pc:sldMasterChg>
      <pc:sldMasterChg chg="addSp">
        <pc:chgData name="Daniel Wise" userId="6cd0e29a-087c-48cb-98ea-a90b4a4f7c93" providerId="ADAL" clId="{4B30AAF1-3F94-884C-8909-F5454C2A5BBB}" dt="2023-08-17T16:16:05.493" v="1439"/>
        <pc:sldMasterMkLst>
          <pc:docMk/>
          <pc:sldMasterMk cId="3056860986" sldId="2147483759"/>
        </pc:sldMasterMkLst>
        <pc:spChg chg="add">
          <ac:chgData name="Daniel Wise" userId="6cd0e29a-087c-48cb-98ea-a90b4a4f7c93" providerId="ADAL" clId="{4B30AAF1-3F94-884C-8909-F5454C2A5BBB}" dt="2023-08-17T16:16:05.493" v="1439"/>
          <ac:spMkLst>
            <pc:docMk/>
            <pc:sldMasterMk cId="3056860986" sldId="2147483759"/>
            <ac:spMk id="7" creationId="{DAD7657D-97B6-2AD5-3637-69CEB034DFBB}"/>
          </ac:spMkLst>
        </pc:spChg>
        <pc:spChg chg="add">
          <ac:chgData name="Daniel Wise" userId="6cd0e29a-087c-48cb-98ea-a90b4a4f7c93" providerId="ADAL" clId="{4B30AAF1-3F94-884C-8909-F5454C2A5BBB}" dt="2023-08-17T16:16:05.493" v="1439"/>
          <ac:spMkLst>
            <pc:docMk/>
            <pc:sldMasterMk cId="3056860986" sldId="2147483759"/>
            <ac:spMk id="8" creationId="{0D85452B-4D16-287A-4A72-A69D2C2DAF57}"/>
          </ac:spMkLst>
        </pc:spChg>
        <pc:spChg chg="add">
          <ac:chgData name="Daniel Wise" userId="6cd0e29a-087c-48cb-98ea-a90b4a4f7c93" providerId="ADAL" clId="{4B30AAF1-3F94-884C-8909-F5454C2A5BBB}" dt="2023-08-17T16:16:05.493" v="1439"/>
          <ac:spMkLst>
            <pc:docMk/>
            <pc:sldMasterMk cId="3056860986" sldId="2147483759"/>
            <ac:spMk id="9" creationId="{8E9245B3-F412-CF78-0B7C-A5A9E26E7B67}"/>
          </ac:spMkLst>
        </pc:spChg>
        <pc:picChg chg="add">
          <ac:chgData name="Daniel Wise" userId="6cd0e29a-087c-48cb-98ea-a90b4a4f7c93" providerId="ADAL" clId="{4B30AAF1-3F94-884C-8909-F5454C2A5BBB}" dt="2023-08-17T16:16:05.493" v="1439"/>
          <ac:picMkLst>
            <pc:docMk/>
            <pc:sldMasterMk cId="3056860986" sldId="2147483759"/>
            <ac:picMk id="10" creationId="{4BB11EB0-E436-4200-15CC-9F5FF81FBC74}"/>
          </ac:picMkLst>
        </pc:picChg>
      </pc:sldMasterChg>
      <pc:sldMasterChg chg="addSp">
        <pc:chgData name="Daniel Wise" userId="6cd0e29a-087c-48cb-98ea-a90b4a4f7c93" providerId="ADAL" clId="{4B30AAF1-3F94-884C-8909-F5454C2A5BBB}" dt="2023-08-17T16:16:11.977" v="1440"/>
        <pc:sldMasterMkLst>
          <pc:docMk/>
          <pc:sldMasterMk cId="49225506" sldId="2147483772"/>
        </pc:sldMasterMkLst>
        <pc:spChg chg="add">
          <ac:chgData name="Daniel Wise" userId="6cd0e29a-087c-48cb-98ea-a90b4a4f7c93" providerId="ADAL" clId="{4B30AAF1-3F94-884C-8909-F5454C2A5BBB}" dt="2023-08-17T16:16:11.977" v="1440"/>
          <ac:spMkLst>
            <pc:docMk/>
            <pc:sldMasterMk cId="49225506" sldId="2147483772"/>
            <ac:spMk id="7" creationId="{C6E065F8-729F-15A2-B2B8-5A40BF8DEF2D}"/>
          </ac:spMkLst>
        </pc:spChg>
        <pc:spChg chg="add">
          <ac:chgData name="Daniel Wise" userId="6cd0e29a-087c-48cb-98ea-a90b4a4f7c93" providerId="ADAL" clId="{4B30AAF1-3F94-884C-8909-F5454C2A5BBB}" dt="2023-08-17T16:16:11.977" v="1440"/>
          <ac:spMkLst>
            <pc:docMk/>
            <pc:sldMasterMk cId="49225506" sldId="2147483772"/>
            <ac:spMk id="8" creationId="{EF92E1C0-5B60-9845-4C75-28CA415D9E11}"/>
          </ac:spMkLst>
        </pc:spChg>
        <pc:spChg chg="add">
          <ac:chgData name="Daniel Wise" userId="6cd0e29a-087c-48cb-98ea-a90b4a4f7c93" providerId="ADAL" clId="{4B30AAF1-3F94-884C-8909-F5454C2A5BBB}" dt="2023-08-17T16:16:11.977" v="1440"/>
          <ac:spMkLst>
            <pc:docMk/>
            <pc:sldMasterMk cId="49225506" sldId="2147483772"/>
            <ac:spMk id="9" creationId="{B98BFA31-F2B5-3507-A940-B86C2F344DBE}"/>
          </ac:spMkLst>
        </pc:spChg>
        <pc:picChg chg="add">
          <ac:chgData name="Daniel Wise" userId="6cd0e29a-087c-48cb-98ea-a90b4a4f7c93" providerId="ADAL" clId="{4B30AAF1-3F94-884C-8909-F5454C2A5BBB}" dt="2023-08-17T16:16:11.977" v="1440"/>
          <ac:picMkLst>
            <pc:docMk/>
            <pc:sldMasterMk cId="49225506" sldId="2147483772"/>
            <ac:picMk id="10" creationId="{6096A0FD-A971-E62E-BFEC-2AB3FF306AC9}"/>
          </ac:picMkLst>
        </pc:picChg>
      </pc:sldMasterChg>
      <pc:sldMasterChg chg="addSp">
        <pc:chgData name="Daniel Wise" userId="6cd0e29a-087c-48cb-98ea-a90b4a4f7c93" providerId="ADAL" clId="{4B30AAF1-3F94-884C-8909-F5454C2A5BBB}" dt="2023-08-17T15:52:37.337" v="1295"/>
        <pc:sldMasterMkLst>
          <pc:docMk/>
          <pc:sldMasterMk cId="2061861950" sldId="2147483772"/>
        </pc:sldMasterMkLst>
        <pc:spChg chg="add">
          <ac:chgData name="Daniel Wise" userId="6cd0e29a-087c-48cb-98ea-a90b4a4f7c93" providerId="ADAL" clId="{4B30AAF1-3F94-884C-8909-F5454C2A5BBB}" dt="2023-08-17T15:52:37.337" v="1295"/>
          <ac:spMkLst>
            <pc:docMk/>
            <pc:sldMasterMk cId="2061861950" sldId="2147483772"/>
            <ac:spMk id="7" creationId="{DF984A41-F84F-129B-F2E2-44AA9B8E98B8}"/>
          </ac:spMkLst>
        </pc:spChg>
        <pc:spChg chg="add">
          <ac:chgData name="Daniel Wise" userId="6cd0e29a-087c-48cb-98ea-a90b4a4f7c93" providerId="ADAL" clId="{4B30AAF1-3F94-884C-8909-F5454C2A5BBB}" dt="2023-08-17T15:52:37.337" v="1295"/>
          <ac:spMkLst>
            <pc:docMk/>
            <pc:sldMasterMk cId="2061861950" sldId="2147483772"/>
            <ac:spMk id="8" creationId="{2234E448-3396-F846-B43E-EE74AFD2DF8D}"/>
          </ac:spMkLst>
        </pc:spChg>
        <pc:spChg chg="add">
          <ac:chgData name="Daniel Wise" userId="6cd0e29a-087c-48cb-98ea-a90b4a4f7c93" providerId="ADAL" clId="{4B30AAF1-3F94-884C-8909-F5454C2A5BBB}" dt="2023-08-17T15:52:37.337" v="1295"/>
          <ac:spMkLst>
            <pc:docMk/>
            <pc:sldMasterMk cId="2061861950" sldId="2147483772"/>
            <ac:spMk id="9" creationId="{65E1D4CA-93F2-A740-23E5-2390A908341D}"/>
          </ac:spMkLst>
        </pc:spChg>
        <pc:picChg chg="add">
          <ac:chgData name="Daniel Wise" userId="6cd0e29a-087c-48cb-98ea-a90b4a4f7c93" providerId="ADAL" clId="{4B30AAF1-3F94-884C-8909-F5454C2A5BBB}" dt="2023-08-17T15:52:37.337" v="1295"/>
          <ac:picMkLst>
            <pc:docMk/>
            <pc:sldMasterMk cId="2061861950" sldId="2147483772"/>
            <ac:picMk id="10" creationId="{05688AA3-CF21-ECBC-44DE-7C18C15BFDA8}"/>
          </ac:picMkLst>
        </pc:picChg>
      </pc:sldMasterChg>
      <pc:sldMasterChg chg="addSp">
        <pc:chgData name="Daniel Wise" userId="6cd0e29a-087c-48cb-98ea-a90b4a4f7c93" providerId="ADAL" clId="{4B30AAF1-3F94-884C-8909-F5454C2A5BBB}" dt="2023-08-17T16:17:43.674" v="1441"/>
        <pc:sldMasterMkLst>
          <pc:docMk/>
          <pc:sldMasterMk cId="2529510957" sldId="2147483785"/>
        </pc:sldMasterMkLst>
        <pc:spChg chg="add">
          <ac:chgData name="Daniel Wise" userId="6cd0e29a-087c-48cb-98ea-a90b4a4f7c93" providerId="ADAL" clId="{4B30AAF1-3F94-884C-8909-F5454C2A5BBB}" dt="2023-08-17T16:17:43.674" v="1441"/>
          <ac:spMkLst>
            <pc:docMk/>
            <pc:sldMasterMk cId="2529510957" sldId="2147483785"/>
            <ac:spMk id="7" creationId="{EA89BD6E-A90C-2468-A675-517EE78FEE6C}"/>
          </ac:spMkLst>
        </pc:spChg>
        <pc:spChg chg="add">
          <ac:chgData name="Daniel Wise" userId="6cd0e29a-087c-48cb-98ea-a90b4a4f7c93" providerId="ADAL" clId="{4B30AAF1-3F94-884C-8909-F5454C2A5BBB}" dt="2023-08-17T16:17:43.674" v="1441"/>
          <ac:spMkLst>
            <pc:docMk/>
            <pc:sldMasterMk cId="2529510957" sldId="2147483785"/>
            <ac:spMk id="8" creationId="{5E7E88CE-273B-B666-9537-9E3A00A785C7}"/>
          </ac:spMkLst>
        </pc:spChg>
        <pc:spChg chg="add">
          <ac:chgData name="Daniel Wise" userId="6cd0e29a-087c-48cb-98ea-a90b4a4f7c93" providerId="ADAL" clId="{4B30AAF1-3F94-884C-8909-F5454C2A5BBB}" dt="2023-08-17T16:17:43.674" v="1441"/>
          <ac:spMkLst>
            <pc:docMk/>
            <pc:sldMasterMk cId="2529510957" sldId="2147483785"/>
            <ac:spMk id="9" creationId="{CC76DE38-C2A9-2356-ECC4-6040C937480B}"/>
          </ac:spMkLst>
        </pc:spChg>
        <pc:picChg chg="add">
          <ac:chgData name="Daniel Wise" userId="6cd0e29a-087c-48cb-98ea-a90b4a4f7c93" providerId="ADAL" clId="{4B30AAF1-3F94-884C-8909-F5454C2A5BBB}" dt="2023-08-17T16:17:43.674" v="1441"/>
          <ac:picMkLst>
            <pc:docMk/>
            <pc:sldMasterMk cId="2529510957" sldId="2147483785"/>
            <ac:picMk id="10" creationId="{AFD150DD-D071-BB12-3641-29A4C2C57BA3}"/>
          </ac:picMkLst>
        </pc:picChg>
      </pc:sldMasterChg>
    </pc:docChg>
  </pc:docChgLst>
  <pc:docChgLst>
    <pc:chgData name="Stacy Neidoff" userId="9b19ccca-a4af-4a66-bde4-fd4198cc8943" providerId="ADAL" clId="{9A75DAA3-198A-4DCB-8AAF-FB91296C4741}"/>
    <pc:docChg chg="custSel modSld">
      <pc:chgData name="Stacy Neidoff" userId="9b19ccca-a4af-4a66-bde4-fd4198cc8943" providerId="ADAL" clId="{9A75DAA3-198A-4DCB-8AAF-FB91296C4741}" dt="2023-08-17T19:08:45.075" v="40" actId="20577"/>
      <pc:docMkLst>
        <pc:docMk/>
      </pc:docMkLst>
      <pc:sldChg chg="delSp modSp mod">
        <pc:chgData name="Stacy Neidoff" userId="9b19ccca-a4af-4a66-bde4-fd4198cc8943" providerId="ADAL" clId="{9A75DAA3-198A-4DCB-8AAF-FB91296C4741}" dt="2023-08-17T19:08:45.075" v="40" actId="20577"/>
        <pc:sldMkLst>
          <pc:docMk/>
          <pc:sldMk cId="2971823600" sldId="266"/>
        </pc:sldMkLst>
        <pc:spChg chg="mod">
          <ac:chgData name="Stacy Neidoff" userId="9b19ccca-a4af-4a66-bde4-fd4198cc8943" providerId="ADAL" clId="{9A75DAA3-198A-4DCB-8AAF-FB91296C4741}" dt="2023-08-17T19:08:45.075" v="40" actId="20577"/>
          <ac:spMkLst>
            <pc:docMk/>
            <pc:sldMk cId="2971823600" sldId="266"/>
            <ac:spMk id="4" creationId="{337ABF71-46D6-A1FC-6304-C7E871E62B64}"/>
          </ac:spMkLst>
        </pc:spChg>
        <pc:picChg chg="del">
          <ac:chgData name="Stacy Neidoff" userId="9b19ccca-a4af-4a66-bde4-fd4198cc8943" providerId="ADAL" clId="{9A75DAA3-198A-4DCB-8AAF-FB91296C4741}" dt="2023-08-17T13:26:14.594" v="1" actId="478"/>
          <ac:picMkLst>
            <pc:docMk/>
            <pc:sldMk cId="2971823600" sldId="266"/>
            <ac:picMk id="9" creationId="{FC2D7FBA-09FE-C227-09C7-68FEFA1709FE}"/>
          </ac:picMkLst>
        </pc:picChg>
        <pc:picChg chg="del">
          <ac:chgData name="Stacy Neidoff" userId="9b19ccca-a4af-4a66-bde4-fd4198cc8943" providerId="ADAL" clId="{9A75DAA3-198A-4DCB-8AAF-FB91296C4741}" dt="2023-08-17T13:26:12.407" v="0" actId="478"/>
          <ac:picMkLst>
            <pc:docMk/>
            <pc:sldMk cId="2971823600" sldId="266"/>
            <ac:picMk id="12" creationId="{DAF114DD-D5C3-EDC4-058E-50DB35B821C2}"/>
          </ac:picMkLst>
        </pc:picChg>
      </pc:sldChg>
      <pc:sldChg chg="modSp mod">
        <pc:chgData name="Stacy Neidoff" userId="9b19ccca-a4af-4a66-bde4-fd4198cc8943" providerId="ADAL" clId="{9A75DAA3-198A-4DCB-8AAF-FB91296C4741}" dt="2023-08-17T13:27:14.980" v="14" actId="20577"/>
        <pc:sldMkLst>
          <pc:docMk/>
          <pc:sldMk cId="3812210688" sldId="269"/>
        </pc:sldMkLst>
        <pc:spChg chg="mod">
          <ac:chgData name="Stacy Neidoff" userId="9b19ccca-a4af-4a66-bde4-fd4198cc8943" providerId="ADAL" clId="{9A75DAA3-198A-4DCB-8AAF-FB91296C4741}" dt="2023-08-17T13:27:14.980" v="14" actId="20577"/>
          <ac:spMkLst>
            <pc:docMk/>
            <pc:sldMk cId="3812210688" sldId="269"/>
            <ac:spMk id="4" creationId="{B6FC02A9-B82A-E34D-C2D8-5D1422106045}"/>
          </ac:spMkLst>
        </pc:spChg>
      </pc:sldChg>
      <pc:sldChg chg="addSp delSp modSp mod">
        <pc:chgData name="Stacy Neidoff" userId="9b19ccca-a4af-4a66-bde4-fd4198cc8943" providerId="ADAL" clId="{9A75DAA3-198A-4DCB-8AAF-FB91296C4741}" dt="2023-08-17T13:28:11.339" v="17" actId="1076"/>
        <pc:sldMkLst>
          <pc:docMk/>
          <pc:sldMk cId="2585078429" sldId="270"/>
        </pc:sldMkLst>
        <pc:picChg chg="add mod">
          <ac:chgData name="Stacy Neidoff" userId="9b19ccca-a4af-4a66-bde4-fd4198cc8943" providerId="ADAL" clId="{9A75DAA3-198A-4DCB-8AAF-FB91296C4741}" dt="2023-08-17T13:28:11.339" v="17" actId="1076"/>
          <ac:picMkLst>
            <pc:docMk/>
            <pc:sldMk cId="2585078429" sldId="270"/>
            <ac:picMk id="3" creationId="{1181CAC2-58D6-4113-1048-BAF0CCD9908B}"/>
          </ac:picMkLst>
        </pc:picChg>
        <pc:picChg chg="del">
          <ac:chgData name="Stacy Neidoff" userId="9b19ccca-a4af-4a66-bde4-fd4198cc8943" providerId="ADAL" clId="{9A75DAA3-198A-4DCB-8AAF-FB91296C4741}" dt="2023-08-17T13:27:33.235" v="15" actId="478"/>
          <ac:picMkLst>
            <pc:docMk/>
            <pc:sldMk cId="2585078429" sldId="270"/>
            <ac:picMk id="8" creationId="{A4A87B0F-BC8C-6328-2E39-1361F7F6A3EE}"/>
          </ac:picMkLst>
        </pc:picChg>
      </pc:sldChg>
      <pc:sldChg chg="modSp mod">
        <pc:chgData name="Stacy Neidoff" userId="9b19ccca-a4af-4a66-bde4-fd4198cc8943" providerId="ADAL" clId="{9A75DAA3-198A-4DCB-8AAF-FB91296C4741}" dt="2023-08-17T13:29:03.750" v="23" actId="20577"/>
        <pc:sldMkLst>
          <pc:docMk/>
          <pc:sldMk cId="3303586500" sldId="271"/>
        </pc:sldMkLst>
        <pc:spChg chg="mod">
          <ac:chgData name="Stacy Neidoff" userId="9b19ccca-a4af-4a66-bde4-fd4198cc8943" providerId="ADAL" clId="{9A75DAA3-198A-4DCB-8AAF-FB91296C4741}" dt="2023-08-17T13:29:03.750" v="23" actId="20577"/>
          <ac:spMkLst>
            <pc:docMk/>
            <pc:sldMk cId="3303586500" sldId="271"/>
            <ac:spMk id="4" creationId="{BA965789-162E-CA4D-6538-F5510B1B1A38}"/>
          </ac:spMkLst>
        </pc:spChg>
      </pc:sldChg>
      <pc:sldChg chg="modSp mod">
        <pc:chgData name="Stacy Neidoff" userId="9b19ccca-a4af-4a66-bde4-fd4198cc8943" providerId="ADAL" clId="{9A75DAA3-198A-4DCB-8AAF-FB91296C4741}" dt="2023-08-17T13:28:21.582" v="18" actId="20577"/>
        <pc:sldMkLst>
          <pc:docMk/>
          <pc:sldMk cId="1637885542" sldId="280"/>
        </pc:sldMkLst>
        <pc:spChg chg="mod">
          <ac:chgData name="Stacy Neidoff" userId="9b19ccca-a4af-4a66-bde4-fd4198cc8943" providerId="ADAL" clId="{9A75DAA3-198A-4DCB-8AAF-FB91296C4741}" dt="2023-08-17T13:28:21.582" v="18" actId="20577"/>
          <ac:spMkLst>
            <pc:docMk/>
            <pc:sldMk cId="1637885542" sldId="280"/>
            <ac:spMk id="6" creationId="{1B58B1B9-7AC5-3A37-2A2A-28EA98C7C4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13425-5EBE-B140-806F-5AF0679C8A6B}"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D1BE7-1EF0-7C44-B30E-5F62760F4CE6}" type="slidenum">
              <a:rPr lang="en-US" smtClean="0"/>
              <a:t>‹#›</a:t>
            </a:fld>
            <a:endParaRPr lang="en-US"/>
          </a:p>
        </p:txBody>
      </p:sp>
    </p:spTree>
    <p:extLst>
      <p:ext uri="{BB962C8B-B14F-4D97-AF65-F5344CB8AC3E}">
        <p14:creationId xmlns:p14="http://schemas.microsoft.com/office/powerpoint/2010/main" val="208331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BE7-1EF0-7C44-B30E-5F62760F4CE6}" type="slidenum">
              <a:rPr lang="en-US" smtClean="0"/>
              <a:t>3</a:t>
            </a:fld>
            <a:endParaRPr lang="en-US"/>
          </a:p>
        </p:txBody>
      </p:sp>
    </p:spTree>
    <p:extLst>
      <p:ext uri="{BB962C8B-B14F-4D97-AF65-F5344CB8AC3E}">
        <p14:creationId xmlns:p14="http://schemas.microsoft.com/office/powerpoint/2010/main" val="3393811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D1BE7-1EF0-7C44-B30E-5F62760F4CE6}" type="slidenum">
              <a:rPr lang="en-US" smtClean="0"/>
              <a:t>11</a:t>
            </a:fld>
            <a:endParaRPr lang="en-US"/>
          </a:p>
        </p:txBody>
      </p:sp>
    </p:spTree>
    <p:extLst>
      <p:ext uri="{BB962C8B-B14F-4D97-AF65-F5344CB8AC3E}">
        <p14:creationId xmlns:p14="http://schemas.microsoft.com/office/powerpoint/2010/main" val="322592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5F17-53F2-299B-2014-66EE99046033}"/>
              </a:ext>
            </a:extLst>
          </p:cNvPr>
          <p:cNvSpPr>
            <a:spLocks noGrp="1"/>
          </p:cNvSpPr>
          <p:nvPr>
            <p:ph type="ctrTitle"/>
          </p:nvPr>
        </p:nvSpPr>
        <p:spPr>
          <a:xfrm>
            <a:off x="0" y="4177665"/>
            <a:ext cx="12192000" cy="1336040"/>
          </a:xfrm>
          <a:prstGeom prst="rect">
            <a:avLst/>
          </a:prstGeom>
        </p:spPr>
        <p:txBody>
          <a:bodyPr anchor="b"/>
          <a:lstStyle>
            <a:lvl1pPr algn="ctr">
              <a:defRPr sz="6000" b="1"/>
            </a:lvl1pPr>
          </a:lstStyle>
          <a:p>
            <a:r>
              <a:rPr lang="en-US"/>
              <a:t>Click to edit Master title style</a:t>
            </a:r>
          </a:p>
        </p:txBody>
      </p:sp>
    </p:spTree>
    <p:extLst>
      <p:ext uri="{BB962C8B-B14F-4D97-AF65-F5344CB8AC3E}">
        <p14:creationId xmlns:p14="http://schemas.microsoft.com/office/powerpoint/2010/main" val="3176538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AC5E-AC13-FD05-75BE-0F9EF72BE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E19F8-B353-97EB-2E5C-5B8D1FA4AC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95A19C-0FEA-B0CC-AC25-B97C99E8B3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18E8AB-BCB8-A617-D645-905EB8A1728A}"/>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6" name="Footer Placeholder 5">
            <a:extLst>
              <a:ext uri="{FF2B5EF4-FFF2-40B4-BE49-F238E27FC236}">
                <a16:creationId xmlns:a16="http://schemas.microsoft.com/office/drawing/2014/main" id="{2D04CBA8-23B5-0838-DF5C-54F35141A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EB6323-D52B-AD82-AC4D-F855E773FF0F}"/>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2787639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5A13-5BD4-673C-DEEE-BC5A17990C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D864B-3D14-C5B2-C3E5-8A9968B2C6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96D507-5935-EA54-A992-CDAFC901C9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6E2145-B34C-522D-ECBA-DF7750B127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9FB3-F6A7-2407-73A2-91C6129B85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87C085-0B0C-48CB-53A0-D63E7B847E49}"/>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8" name="Footer Placeholder 7">
            <a:extLst>
              <a:ext uri="{FF2B5EF4-FFF2-40B4-BE49-F238E27FC236}">
                <a16:creationId xmlns:a16="http://schemas.microsoft.com/office/drawing/2014/main" id="{2B4718B3-39F9-EE40-7134-0AE9A72FC0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483052-9FF2-F948-D740-91F1B733597F}"/>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1241002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4E8EA-04E2-6B0F-03D9-3346EB7E1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1D60EF-2956-D0D4-592B-1B1C8ADD165F}"/>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4" name="Footer Placeholder 3">
            <a:extLst>
              <a:ext uri="{FF2B5EF4-FFF2-40B4-BE49-F238E27FC236}">
                <a16:creationId xmlns:a16="http://schemas.microsoft.com/office/drawing/2014/main" id="{4D2BB464-AF23-1DCB-F9E4-03B025EA4A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C7BD64-3956-40C9-28DA-671F10207266}"/>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77715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2342DC-43A8-7F08-9A52-0977DB94414A}"/>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3" name="Footer Placeholder 2">
            <a:extLst>
              <a:ext uri="{FF2B5EF4-FFF2-40B4-BE49-F238E27FC236}">
                <a16:creationId xmlns:a16="http://schemas.microsoft.com/office/drawing/2014/main" id="{578A288D-7F0C-0AFE-50AB-E7E6AE5D2D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2EF796-C9BE-B753-65F2-B4B9DAA58669}"/>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598876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1470-9374-60FF-13D4-B840385A5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498262-7A50-3BF3-06EE-3D3DC1F2C5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2E2E8-DC89-D825-68BE-F710D05A3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41570-AF6C-E273-AA1E-44C34F2C3CF9}"/>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6" name="Footer Placeholder 5">
            <a:extLst>
              <a:ext uri="{FF2B5EF4-FFF2-40B4-BE49-F238E27FC236}">
                <a16:creationId xmlns:a16="http://schemas.microsoft.com/office/drawing/2014/main" id="{C5900208-95F0-A30A-83E2-485436A38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CF9F4-8A10-3862-EEB1-4FEF37A83C11}"/>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481255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A592-EFF3-80A2-6837-EEC1AE961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DDCBC5-678D-6251-723C-183DEE7B0E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50F30B-0E32-B2B9-4F82-0252AD356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D3AEE4-58D3-E818-31A4-9DE7530077D2}"/>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6" name="Footer Placeholder 5">
            <a:extLst>
              <a:ext uri="{FF2B5EF4-FFF2-40B4-BE49-F238E27FC236}">
                <a16:creationId xmlns:a16="http://schemas.microsoft.com/office/drawing/2014/main" id="{3DFBFE18-50E1-478A-2FE0-326E0D3B6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BE5007-E510-C7BD-E914-1DA431F65F38}"/>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2573490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7F98-4C74-27A8-5035-CD1F88541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3DF9BD-6109-3BF0-7A2C-7A3834908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35CBF-CFB0-FEDD-9B88-2358DE4A84D0}"/>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5" name="Footer Placeholder 4">
            <a:extLst>
              <a:ext uri="{FF2B5EF4-FFF2-40B4-BE49-F238E27FC236}">
                <a16:creationId xmlns:a16="http://schemas.microsoft.com/office/drawing/2014/main" id="{A20310CE-BA3B-1763-CCC3-C74E23705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9180-7986-15DA-0337-84502E50D4C5}"/>
              </a:ext>
            </a:extLst>
          </p:cNvPr>
          <p:cNvSpPr>
            <a:spLocks noGrp="1"/>
          </p:cNvSpPr>
          <p:nvPr>
            <p:ph type="sldNum" sz="quarter" idx="12"/>
          </p:nvPr>
        </p:nvSpPr>
        <p:spPr/>
        <p:txBody>
          <a:bodyPr/>
          <a:lstStyle/>
          <a:p>
            <a:fld id="{4A6FE461-D88C-FE41-AD35-BF0056740926}" type="slidenum">
              <a:rPr lang="en-US" smtClean="0"/>
              <a:t>‹#›</a:t>
            </a:fld>
            <a:endParaRPr lang="en-US"/>
          </a:p>
        </p:txBody>
      </p:sp>
    </p:spTree>
    <p:extLst>
      <p:ext uri="{BB962C8B-B14F-4D97-AF65-F5344CB8AC3E}">
        <p14:creationId xmlns:p14="http://schemas.microsoft.com/office/powerpoint/2010/main" val="166990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187A2-D104-8B38-2FE9-E3B83F7427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AF4124-0A95-8F76-4340-63AAF52737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2BB30-246C-D87C-6131-FD6D66E464AF}"/>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5" name="Footer Placeholder 4">
            <a:extLst>
              <a:ext uri="{FF2B5EF4-FFF2-40B4-BE49-F238E27FC236}">
                <a16:creationId xmlns:a16="http://schemas.microsoft.com/office/drawing/2014/main" id="{C373DBEE-8B24-89BD-42B2-9537C417C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35CC8-A5FB-537E-1E23-492AB60623B1}"/>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190507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8CA56-212C-2732-1098-91BC31EDC88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B1A99DB-7DED-9375-55B3-382A9EE1981E}"/>
              </a:ext>
            </a:extLst>
          </p:cNvPr>
          <p:cNvSpPr>
            <a:spLocks noGrp="1"/>
          </p:cNvSpPr>
          <p:nvPr>
            <p:ph type="sldNum" sz="quarter" idx="12"/>
          </p:nvPr>
        </p:nvSpPr>
        <p:spPr/>
        <p:txBody>
          <a:bodyPr/>
          <a:lstStyle/>
          <a:p>
            <a:fld id="{693FE11C-09E9-FB4F-94F9-110634D6ADC1}" type="slidenum">
              <a:rPr lang="en-US" smtClean="0"/>
              <a:t>‹#›</a:t>
            </a:fld>
            <a:endParaRPr lang="en-US"/>
          </a:p>
        </p:txBody>
      </p:sp>
    </p:spTree>
    <p:extLst>
      <p:ext uri="{BB962C8B-B14F-4D97-AF65-F5344CB8AC3E}">
        <p14:creationId xmlns:p14="http://schemas.microsoft.com/office/powerpoint/2010/main" val="518493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423DF9BD-6109-3BF0-7A2C-7A3834908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35CBF-CFB0-FEDD-9B88-2358DE4A84D0}"/>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5" name="Footer Placeholder 4">
            <a:extLst>
              <a:ext uri="{FF2B5EF4-FFF2-40B4-BE49-F238E27FC236}">
                <a16:creationId xmlns:a16="http://schemas.microsoft.com/office/drawing/2014/main" id="{A20310CE-BA3B-1763-CCC3-C74E23705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69180-7986-15DA-0337-84502E50D4C5}"/>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196773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8CA56-212C-2732-1098-91BC31EDC88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B1A99DB-7DED-9375-55B3-382A9EE1981E}"/>
              </a:ext>
            </a:extLst>
          </p:cNvPr>
          <p:cNvSpPr>
            <a:spLocks noGrp="1"/>
          </p:cNvSpPr>
          <p:nvPr>
            <p:ph type="sldNum" sz="quarter" idx="12"/>
          </p:nvPr>
        </p:nvSpPr>
        <p:spPr/>
        <p:txBody>
          <a:bodyPr/>
          <a:lstStyle/>
          <a:p>
            <a:fld id="{693FE11C-09E9-FB4F-94F9-110634D6ADC1}" type="slidenum">
              <a:rPr lang="en-US" smtClean="0"/>
              <a:t>‹#›</a:t>
            </a:fld>
            <a:endParaRPr lang="en-US"/>
          </a:p>
        </p:txBody>
      </p:sp>
    </p:spTree>
    <p:extLst>
      <p:ext uri="{BB962C8B-B14F-4D97-AF65-F5344CB8AC3E}">
        <p14:creationId xmlns:p14="http://schemas.microsoft.com/office/powerpoint/2010/main" val="106493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EED745-A285-A486-9EEC-D9FA4DDCB1E9}"/>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0E8CADD-05A2-8847-7AED-3D095A4DCF0A}"/>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9390EDF-D9B3-3FE2-2701-96A3ADCF19DA}"/>
              </a:ext>
            </a:extLst>
          </p:cNvPr>
          <p:cNvSpPr>
            <a:spLocks noGrp="1"/>
          </p:cNvSpPr>
          <p:nvPr>
            <p:ph type="sldNum" sz="quarter" idx="12"/>
          </p:nvPr>
        </p:nvSpPr>
        <p:spPr/>
        <p:txBody>
          <a:bodyPr/>
          <a:lstStyle/>
          <a:p>
            <a:fld id="{693FE11C-09E9-FB4F-94F9-110634D6ADC1}" type="slidenum">
              <a:rPr lang="en-US" smtClean="0"/>
              <a:t>‹#›</a:t>
            </a:fld>
            <a:endParaRPr lang="en-US"/>
          </a:p>
        </p:txBody>
      </p:sp>
    </p:spTree>
    <p:extLst>
      <p:ext uri="{BB962C8B-B14F-4D97-AF65-F5344CB8AC3E}">
        <p14:creationId xmlns:p14="http://schemas.microsoft.com/office/powerpoint/2010/main" val="1050666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49A2DF-D1B6-1174-11B4-79C8B3595215}"/>
              </a:ext>
            </a:extLst>
          </p:cNvPr>
          <p:cNvSpPr>
            <a:spLocks noGrp="1"/>
          </p:cNvSpPr>
          <p:nvPr>
            <p:ph type="body" idx="1"/>
          </p:nvPr>
        </p:nvSpPr>
        <p:spPr>
          <a:xfrm>
            <a:off x="839788" y="1804415"/>
            <a:ext cx="5157787" cy="70065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A3277-D790-5A6A-F271-A07FC60F21C3}"/>
              </a:ext>
            </a:extLst>
          </p:cNvPr>
          <p:cNvSpPr>
            <a:spLocks noGrp="1"/>
          </p:cNvSpPr>
          <p:nvPr>
            <p:ph sz="half" idx="2"/>
          </p:nvPr>
        </p:nvSpPr>
        <p:spPr>
          <a:xfrm>
            <a:off x="839788" y="2621281"/>
            <a:ext cx="5157787" cy="35683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9F3E599-557F-66F9-497A-61AC23F1009D}"/>
              </a:ext>
            </a:extLst>
          </p:cNvPr>
          <p:cNvSpPr>
            <a:spLocks noGrp="1"/>
          </p:cNvSpPr>
          <p:nvPr>
            <p:ph type="body" sz="quarter" idx="3"/>
          </p:nvPr>
        </p:nvSpPr>
        <p:spPr>
          <a:xfrm>
            <a:off x="6172200" y="1804415"/>
            <a:ext cx="5183188" cy="70065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FDB7DA-2B3C-3AFA-97B0-474CA9E4F885}"/>
              </a:ext>
            </a:extLst>
          </p:cNvPr>
          <p:cNvSpPr>
            <a:spLocks noGrp="1"/>
          </p:cNvSpPr>
          <p:nvPr>
            <p:ph sz="quarter" idx="4"/>
          </p:nvPr>
        </p:nvSpPr>
        <p:spPr>
          <a:xfrm>
            <a:off x="6172200" y="2621281"/>
            <a:ext cx="5183188" cy="35683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BC22B46A-5F71-CAB7-CB61-699A27CDB7B9}"/>
              </a:ext>
            </a:extLst>
          </p:cNvPr>
          <p:cNvSpPr>
            <a:spLocks noGrp="1"/>
          </p:cNvSpPr>
          <p:nvPr>
            <p:ph type="sldNum" sz="quarter" idx="12"/>
          </p:nvPr>
        </p:nvSpPr>
        <p:spPr/>
        <p:txBody>
          <a:bodyPr/>
          <a:lstStyle/>
          <a:p>
            <a:fld id="{693FE11C-09E9-FB4F-94F9-110634D6ADC1}" type="slidenum">
              <a:rPr lang="en-US" smtClean="0"/>
              <a:t>‹#›</a:t>
            </a:fld>
            <a:endParaRPr lang="en-US"/>
          </a:p>
        </p:txBody>
      </p:sp>
    </p:spTree>
    <p:extLst>
      <p:ext uri="{BB962C8B-B14F-4D97-AF65-F5344CB8AC3E}">
        <p14:creationId xmlns:p14="http://schemas.microsoft.com/office/powerpoint/2010/main" val="1189256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8D42D0-B7EE-1EBE-DB81-5425289F9670}"/>
              </a:ext>
            </a:extLst>
          </p:cNvPr>
          <p:cNvSpPr>
            <a:spLocks noGrp="1"/>
          </p:cNvSpPr>
          <p:nvPr>
            <p:ph type="sldNum" sz="quarter" idx="12"/>
          </p:nvPr>
        </p:nvSpPr>
        <p:spPr/>
        <p:txBody>
          <a:bodyPr/>
          <a:lstStyle/>
          <a:p>
            <a:fld id="{693FE11C-09E9-FB4F-94F9-110634D6ADC1}" type="slidenum">
              <a:rPr lang="en-US" smtClean="0"/>
              <a:t>‹#›</a:t>
            </a:fld>
            <a:endParaRPr lang="en-US"/>
          </a:p>
        </p:txBody>
      </p:sp>
    </p:spTree>
    <p:extLst>
      <p:ext uri="{BB962C8B-B14F-4D97-AF65-F5344CB8AC3E}">
        <p14:creationId xmlns:p14="http://schemas.microsoft.com/office/powerpoint/2010/main" val="426862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8CA56-212C-2732-1098-91BC31EDC88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B1A99DB-7DED-9375-55B3-382A9EE1981E}"/>
              </a:ext>
            </a:extLst>
          </p:cNvPr>
          <p:cNvSpPr>
            <a:spLocks noGrp="1"/>
          </p:cNvSpPr>
          <p:nvPr>
            <p:ph type="sldNum" sz="quarter" idx="12"/>
          </p:nvPr>
        </p:nvSpPr>
        <p:spPr/>
        <p:txBody>
          <a:bodyPr/>
          <a:lstStyle/>
          <a:p>
            <a:fld id="{693FE11C-09E9-FB4F-94F9-110634D6ADC1}" type="slidenum">
              <a:rPr lang="en-US" smtClean="0"/>
              <a:t>‹#›</a:t>
            </a:fld>
            <a:endParaRPr lang="en-US"/>
          </a:p>
        </p:txBody>
      </p:sp>
    </p:spTree>
    <p:extLst>
      <p:ext uri="{BB962C8B-B14F-4D97-AF65-F5344CB8AC3E}">
        <p14:creationId xmlns:p14="http://schemas.microsoft.com/office/powerpoint/2010/main" val="534316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EB826-C45B-CE97-DCEA-DBB7C018DF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3516B0-F14E-95D3-A3DA-0E728B0AF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DA827-B506-5749-0E15-CD29D51135FB}"/>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5" name="Footer Placeholder 4">
            <a:extLst>
              <a:ext uri="{FF2B5EF4-FFF2-40B4-BE49-F238E27FC236}">
                <a16:creationId xmlns:a16="http://schemas.microsoft.com/office/drawing/2014/main" id="{E2A98012-F58B-65B3-7753-B3F898153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235CD-6D07-3191-A48F-E8493D026BE2}"/>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31869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BB26-C26C-0EE6-50A5-007F7A389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2BA6A-BFB4-2FBD-6FA5-EC1425637A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E6848-BFB5-6E27-20BE-CBE94BF0DB72}"/>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5" name="Footer Placeholder 4">
            <a:extLst>
              <a:ext uri="{FF2B5EF4-FFF2-40B4-BE49-F238E27FC236}">
                <a16:creationId xmlns:a16="http://schemas.microsoft.com/office/drawing/2014/main" id="{5F9814AB-401E-5D91-95BA-6F5C8A4B1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921B9-AD4E-23D7-D880-C84D65F888E8}"/>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3829279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5FE3-39EB-6B8A-152E-A16ADAAEA1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623588-9F0E-1F9A-46F5-537AC81211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D15FCB-3F4C-55E7-30FE-1F5F65289A46}"/>
              </a:ext>
            </a:extLst>
          </p:cNvPr>
          <p:cNvSpPr>
            <a:spLocks noGrp="1"/>
          </p:cNvSpPr>
          <p:nvPr>
            <p:ph type="dt" sz="half" idx="10"/>
          </p:nvPr>
        </p:nvSpPr>
        <p:spPr/>
        <p:txBody>
          <a:bodyPr/>
          <a:lstStyle/>
          <a:p>
            <a:fld id="{8E930676-982F-DA4D-9251-2DD9903891F4}" type="datetimeFigureOut">
              <a:rPr lang="en-US" smtClean="0"/>
              <a:t>8/18/2023</a:t>
            </a:fld>
            <a:endParaRPr lang="en-US"/>
          </a:p>
        </p:txBody>
      </p:sp>
      <p:sp>
        <p:nvSpPr>
          <p:cNvPr id="5" name="Footer Placeholder 4">
            <a:extLst>
              <a:ext uri="{FF2B5EF4-FFF2-40B4-BE49-F238E27FC236}">
                <a16:creationId xmlns:a16="http://schemas.microsoft.com/office/drawing/2014/main" id="{1130D66F-62E1-EABC-46F8-A889A29AE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58694-C00E-37F9-E551-4E2ED9FC58CC}"/>
              </a:ext>
            </a:extLst>
          </p:cNvPr>
          <p:cNvSpPr>
            <a:spLocks noGrp="1"/>
          </p:cNvSpPr>
          <p:nvPr>
            <p:ph type="sldNum" sz="quarter" idx="12"/>
          </p:nvPr>
        </p:nvSpPr>
        <p:spPr/>
        <p:txBody>
          <a:bodyPr/>
          <a:lstStyle/>
          <a:p>
            <a:fld id="{693FE11C-09E9-FB4F-94F9-110634D6ADC1}" type="slidenum">
              <a:rPr lang="en-US" smtClean="0"/>
              <a:pPr/>
              <a:t>‹#›</a:t>
            </a:fld>
            <a:endParaRPr lang="en-US" dirty="0"/>
          </a:p>
        </p:txBody>
      </p:sp>
    </p:spTree>
    <p:extLst>
      <p:ext uri="{BB962C8B-B14F-4D97-AF65-F5344CB8AC3E}">
        <p14:creationId xmlns:p14="http://schemas.microsoft.com/office/powerpoint/2010/main" val="872436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video" Target="../media/media1.mp4"/><Relationship Id="rId3" Type="http://schemas.openxmlformats.org/officeDocument/2006/relationships/slideLayout" Target="../slideLayouts/slideLayout4.xml"/><Relationship Id="rId7" Type="http://schemas.microsoft.com/office/2007/relationships/media" Target="../media/media1.mp4"/><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emf"/><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7905D5-517B-AFF5-3DD1-1778516104CF}"/>
              </a:ext>
            </a:extLst>
          </p:cNvPr>
          <p:cNvSpPr/>
          <p:nvPr userDrawn="1"/>
        </p:nvSpPr>
        <p:spPr>
          <a:xfrm>
            <a:off x="0" y="-1"/>
            <a:ext cx="12192000" cy="685800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a:solidFill>
                <a:srgbClr val="68EDEA"/>
              </a:solidFill>
              <a:latin typeface="Active" pitchFamily="2" charset="77"/>
            </a:endParaRPr>
          </a:p>
        </p:txBody>
      </p:sp>
      <p:sp>
        <p:nvSpPr>
          <p:cNvPr id="8" name="Rectangle 7">
            <a:extLst>
              <a:ext uri="{FF2B5EF4-FFF2-40B4-BE49-F238E27FC236}">
                <a16:creationId xmlns:a16="http://schemas.microsoft.com/office/drawing/2014/main" id="{776C15ED-61C4-52E2-9C1E-2B96132D9AAA}"/>
              </a:ext>
            </a:extLst>
          </p:cNvPr>
          <p:cNvSpPr/>
          <p:nvPr userDrawn="1"/>
        </p:nvSpPr>
        <p:spPr>
          <a:xfrm>
            <a:off x="0" y="714457"/>
            <a:ext cx="12192000" cy="149987"/>
          </a:xfrm>
          <a:prstGeom prst="rect">
            <a:avLst/>
          </a:prstGeom>
          <a:gradFill>
            <a:gsLst>
              <a:gs pos="43000">
                <a:schemeClr val="accent4"/>
              </a:gs>
              <a:gs pos="99000">
                <a:schemeClr val="accent2">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94E888-DCAC-4AEB-B076-288898DD9F30}"/>
              </a:ext>
            </a:extLst>
          </p:cNvPr>
          <p:cNvSpPr txBox="1"/>
          <p:nvPr userDrawn="1"/>
        </p:nvSpPr>
        <p:spPr>
          <a:xfrm>
            <a:off x="1394943" y="1284886"/>
            <a:ext cx="93006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spc="300">
                <a:solidFill>
                  <a:schemeClr val="accent5">
                    <a:lumMod val="60000"/>
                    <a:lumOff val="40000"/>
                  </a:schemeClr>
                </a:solidFill>
                <a:latin typeface="Proxima Nova" panose="02000506030000020004" pitchFamily="2" charset="0"/>
              </a:rPr>
              <a:t>LABOR RECOGNITION WEEK</a:t>
            </a:r>
          </a:p>
        </p:txBody>
      </p:sp>
      <p:pic>
        <p:nvPicPr>
          <p:cNvPr id="10" name="Picture 9">
            <a:extLst>
              <a:ext uri="{FF2B5EF4-FFF2-40B4-BE49-F238E27FC236}">
                <a16:creationId xmlns:a16="http://schemas.microsoft.com/office/drawing/2014/main" id="{0C351672-9BE9-48B5-C088-DEB284F08DBC}"/>
              </a:ext>
            </a:extLst>
          </p:cNvPr>
          <p:cNvPicPr>
            <a:picLocks noChangeAspect="1"/>
          </p:cNvPicPr>
          <p:nvPr userDrawn="1"/>
        </p:nvPicPr>
        <p:blipFill>
          <a:blip r:embed="rId3"/>
          <a:stretch>
            <a:fillRect/>
          </a:stretch>
        </p:blipFill>
        <p:spPr>
          <a:xfrm>
            <a:off x="1394943" y="1992772"/>
            <a:ext cx="9402113" cy="2470128"/>
          </a:xfrm>
          <a:prstGeom prst="rect">
            <a:avLst/>
          </a:prstGeom>
        </p:spPr>
      </p:pic>
      <p:sp>
        <p:nvSpPr>
          <p:cNvPr id="11" name="Rectangle 10">
            <a:extLst>
              <a:ext uri="{FF2B5EF4-FFF2-40B4-BE49-F238E27FC236}">
                <a16:creationId xmlns:a16="http://schemas.microsoft.com/office/drawing/2014/main" id="{85A999BA-F68B-3FA6-E63F-425DA6F8B8D1}"/>
              </a:ext>
            </a:extLst>
          </p:cNvPr>
          <p:cNvSpPr/>
          <p:nvPr userDrawn="1"/>
        </p:nvSpPr>
        <p:spPr>
          <a:xfrm rot="10800000">
            <a:off x="0" y="6014720"/>
            <a:ext cx="12192000" cy="149987"/>
          </a:xfrm>
          <a:prstGeom prst="rect">
            <a:avLst/>
          </a:prstGeom>
          <a:gradFill>
            <a:gsLst>
              <a:gs pos="43000">
                <a:schemeClr val="accent4"/>
              </a:gs>
              <a:gs pos="99000">
                <a:schemeClr val="accent2">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37489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9E558E-C84C-CEAD-ADE3-349235022E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515276-724E-B70A-8C06-249B44BD8B9E}"/>
              </a:ext>
            </a:extLst>
          </p:cNvPr>
          <p:cNvSpPr>
            <a:spLocks noGrp="1"/>
          </p:cNvSpPr>
          <p:nvPr>
            <p:ph type="body" idx="1"/>
          </p:nvPr>
        </p:nvSpPr>
        <p:spPr>
          <a:xfrm>
            <a:off x="5299220" y="1825625"/>
            <a:ext cx="605457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68C081C-A632-DEEE-D669-4711C0722EF7}"/>
              </a:ext>
            </a:extLst>
          </p:cNvPr>
          <p:cNvSpPr/>
          <p:nvPr userDrawn="1"/>
        </p:nvSpPr>
        <p:spPr>
          <a:xfrm>
            <a:off x="0" y="0"/>
            <a:ext cx="12192000" cy="1690688"/>
          </a:xfrm>
          <a:prstGeom prst="rect">
            <a:avLst/>
          </a:prstGeom>
          <a:gradFill flip="none" rotWithShape="1">
            <a:gsLst>
              <a:gs pos="0">
                <a:schemeClr val="accent1">
                  <a:shade val="30000"/>
                  <a:satMod val="115000"/>
                </a:schemeClr>
              </a:gs>
              <a:gs pos="68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a:solidFill>
                <a:srgbClr val="68EDEA"/>
              </a:solidFill>
              <a:latin typeface="Active" pitchFamily="2" charset="77"/>
            </a:endParaRPr>
          </a:p>
        </p:txBody>
      </p:sp>
      <p:sp>
        <p:nvSpPr>
          <p:cNvPr id="4" name="Rectangle 3">
            <a:extLst>
              <a:ext uri="{FF2B5EF4-FFF2-40B4-BE49-F238E27FC236}">
                <a16:creationId xmlns:a16="http://schemas.microsoft.com/office/drawing/2014/main" id="{4FE422ED-BDDA-934A-09EC-DCF3A32D7716}"/>
              </a:ext>
            </a:extLst>
          </p:cNvPr>
          <p:cNvSpPr/>
          <p:nvPr userDrawn="1"/>
        </p:nvSpPr>
        <p:spPr>
          <a:xfrm>
            <a:off x="0" y="1615694"/>
            <a:ext cx="4986528" cy="5242306"/>
          </a:xfrm>
          <a:prstGeom prst="rect">
            <a:avLst/>
          </a:prstGeom>
          <a:gradFill flip="none" rotWithShape="1">
            <a:gsLst>
              <a:gs pos="0">
                <a:schemeClr val="accent1">
                  <a:shade val="30000"/>
                  <a:satMod val="115000"/>
                </a:schemeClr>
              </a:gs>
              <a:gs pos="68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a:solidFill>
                <a:srgbClr val="68EDEA"/>
              </a:solidFill>
              <a:latin typeface="Active" pitchFamily="2" charset="77"/>
            </a:endParaRPr>
          </a:p>
        </p:txBody>
      </p:sp>
      <p:sp>
        <p:nvSpPr>
          <p:cNvPr id="8" name="Rectangle 7">
            <a:extLst>
              <a:ext uri="{FF2B5EF4-FFF2-40B4-BE49-F238E27FC236}">
                <a16:creationId xmlns:a16="http://schemas.microsoft.com/office/drawing/2014/main" id="{12C7AC05-B627-CC44-32BA-63AD7E9C9A21}"/>
              </a:ext>
            </a:extLst>
          </p:cNvPr>
          <p:cNvSpPr/>
          <p:nvPr userDrawn="1"/>
        </p:nvSpPr>
        <p:spPr>
          <a:xfrm>
            <a:off x="0" y="1540701"/>
            <a:ext cx="12192000" cy="149987"/>
          </a:xfrm>
          <a:prstGeom prst="rect">
            <a:avLst/>
          </a:prstGeom>
          <a:gradFill>
            <a:gsLst>
              <a:gs pos="43000">
                <a:schemeClr val="accent4"/>
              </a:gs>
              <a:gs pos="99000">
                <a:schemeClr val="accent2">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661B93B-9D72-CB80-F5D5-1C8228F19995}"/>
              </a:ext>
            </a:extLst>
          </p:cNvPr>
          <p:cNvSpPr txBox="1"/>
          <p:nvPr userDrawn="1"/>
        </p:nvSpPr>
        <p:spPr>
          <a:xfrm>
            <a:off x="5299221" y="447185"/>
            <a:ext cx="63893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spc="300" dirty="0">
                <a:solidFill>
                  <a:schemeClr val="accent5">
                    <a:lumMod val="60000"/>
                    <a:lumOff val="40000"/>
                  </a:schemeClr>
                </a:solidFill>
                <a:latin typeface="+mn-lt"/>
              </a:rPr>
              <a:t>LABOR RECOGNITION WEEK</a:t>
            </a:r>
          </a:p>
        </p:txBody>
      </p:sp>
      <p:pic>
        <p:nvPicPr>
          <p:cNvPr id="12" name="Picture 11">
            <a:extLst>
              <a:ext uri="{FF2B5EF4-FFF2-40B4-BE49-F238E27FC236}">
                <a16:creationId xmlns:a16="http://schemas.microsoft.com/office/drawing/2014/main" id="{9D39FF28-D2B3-EE98-339B-65E3AD8B9A06}"/>
              </a:ext>
            </a:extLst>
          </p:cNvPr>
          <p:cNvPicPr>
            <a:picLocks noChangeAspect="1"/>
          </p:cNvPicPr>
          <p:nvPr userDrawn="1"/>
        </p:nvPicPr>
        <p:blipFill>
          <a:blip r:embed="rId9"/>
          <a:stretch>
            <a:fillRect/>
          </a:stretch>
        </p:blipFill>
        <p:spPr>
          <a:xfrm>
            <a:off x="645988" y="234986"/>
            <a:ext cx="4456363" cy="1170778"/>
          </a:xfrm>
          <a:prstGeom prst="rect">
            <a:avLst/>
          </a:prstGeom>
        </p:spPr>
      </p:pic>
      <p:sp>
        <p:nvSpPr>
          <p:cNvPr id="6" name="Slide Number Placeholder 5">
            <a:extLst>
              <a:ext uri="{FF2B5EF4-FFF2-40B4-BE49-F238E27FC236}">
                <a16:creationId xmlns:a16="http://schemas.microsoft.com/office/drawing/2014/main" id="{0510824A-3F5C-7453-D727-2A350082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FE11C-09E9-FB4F-94F9-110634D6ADC1}" type="slidenum">
              <a:rPr lang="en-US" smtClean="0"/>
              <a:pPr/>
              <a:t>‹#›</a:t>
            </a:fld>
            <a:endParaRPr lang="en-US" dirty="0"/>
          </a:p>
        </p:txBody>
      </p:sp>
      <p:pic>
        <p:nvPicPr>
          <p:cNvPr id="9" name="Video 5" title="Question mark speech bubbles">
            <a:hlinkClick r:id="" action="ppaction://media"/>
            <a:extLst>
              <a:ext uri="{FF2B5EF4-FFF2-40B4-BE49-F238E27FC236}">
                <a16:creationId xmlns:a16="http://schemas.microsoft.com/office/drawing/2014/main" id="{6811E579-4BED-CEFF-91EB-C0AF7DA5551C}"/>
              </a:ext>
            </a:extLst>
          </p:cNvPr>
          <p:cNvPicPr>
            <a:picLocks noChangeAspect="1"/>
          </p:cNvPicPr>
          <p:nvPr userDrawn="1">
            <a:videoFile r:link="rId8"/>
            <p:extLst>
              <p:ext uri="{DAA4B4D4-6D71-4841-9C94-3DE7FCFB9230}">
                <p14:media xmlns:p14="http://schemas.microsoft.com/office/powerpoint/2010/main" r:embed="rId7"/>
              </p:ext>
            </p:extLst>
          </p:nvPr>
        </p:nvPicPr>
        <p:blipFill>
          <a:blip r:embed="rId10">
            <a:lum bright="-15000"/>
          </a:blip>
          <a:stretch>
            <a:fillRect/>
          </a:stretch>
        </p:blipFill>
        <p:spPr>
          <a:xfrm>
            <a:off x="22352" y="1690688"/>
            <a:ext cx="4941824" cy="5167312"/>
          </a:xfrm>
          <a:prstGeom prst="rect">
            <a:avLst/>
          </a:prstGeom>
        </p:spPr>
      </p:pic>
      <p:sp>
        <p:nvSpPr>
          <p:cNvPr id="11" name="Rectangle 10">
            <a:extLst>
              <a:ext uri="{FF2B5EF4-FFF2-40B4-BE49-F238E27FC236}">
                <a16:creationId xmlns:a16="http://schemas.microsoft.com/office/drawing/2014/main" id="{9476C983-DACF-EDDF-7376-E14E5F166A54}"/>
              </a:ext>
            </a:extLst>
          </p:cNvPr>
          <p:cNvSpPr/>
          <p:nvPr userDrawn="1"/>
        </p:nvSpPr>
        <p:spPr>
          <a:xfrm>
            <a:off x="22352" y="1690689"/>
            <a:ext cx="4964176" cy="5167312"/>
          </a:xfrm>
          <a:prstGeom prst="rect">
            <a:avLst/>
          </a:prstGeom>
          <a:solidFill>
            <a:schemeClr val="accent1">
              <a:alpha val="3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547603"/>
      </p:ext>
    </p:extLst>
  </p:cSld>
  <p:clrMap bg1="lt1" tx1="dk1" bg2="lt2" tx2="dk2" accent1="accent1" accent2="accent2" accent3="accent3" accent4="accent4" accent5="accent5" accent6="accent6" hlink="hlink" folHlink="folHlink"/>
  <p:sldLayoutIdLst>
    <p:sldLayoutId id="2147483663" r:id="rId1"/>
    <p:sldLayoutId id="2147483652" r:id="rId2"/>
    <p:sldLayoutId id="2147483653" r:id="rId3"/>
    <p:sldLayoutId id="2147483654" r:id="rId4"/>
    <p:sldLayoutId id="2147483706"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88EF30-1B2A-C9CF-533D-016AEB03CB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43A336-CDA8-1AE7-94B5-F75F08ADA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408C00-3EED-0D18-A0A2-0FD60C0DCC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30676-982F-DA4D-9251-2DD9903891F4}" type="datetimeFigureOut">
              <a:rPr lang="en-US" smtClean="0"/>
              <a:t>8/18/2023</a:t>
            </a:fld>
            <a:endParaRPr lang="en-US"/>
          </a:p>
        </p:txBody>
      </p:sp>
      <p:sp>
        <p:nvSpPr>
          <p:cNvPr id="5" name="Footer Placeholder 4">
            <a:extLst>
              <a:ext uri="{FF2B5EF4-FFF2-40B4-BE49-F238E27FC236}">
                <a16:creationId xmlns:a16="http://schemas.microsoft.com/office/drawing/2014/main" id="{0FA73974-AE85-A128-0F33-8802EDB0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24CABA-EC60-F4A2-99D4-42622BCE5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FE461-D88C-FE41-AD35-BF0056740926}" type="slidenum">
              <a:rPr lang="en-US" smtClean="0"/>
              <a:t>‹#›</a:t>
            </a:fld>
            <a:endParaRPr lang="en-US"/>
          </a:p>
        </p:txBody>
      </p:sp>
      <p:sp>
        <p:nvSpPr>
          <p:cNvPr id="7" name="Rectangle 6">
            <a:extLst>
              <a:ext uri="{FF2B5EF4-FFF2-40B4-BE49-F238E27FC236}">
                <a16:creationId xmlns:a16="http://schemas.microsoft.com/office/drawing/2014/main" id="{EA89BD6E-A90C-2468-A675-517EE78FEE6C}"/>
              </a:ext>
            </a:extLst>
          </p:cNvPr>
          <p:cNvSpPr/>
          <p:nvPr userDrawn="1"/>
        </p:nvSpPr>
        <p:spPr>
          <a:xfrm>
            <a:off x="0" y="0"/>
            <a:ext cx="12192000" cy="1690688"/>
          </a:xfrm>
          <a:prstGeom prst="rect">
            <a:avLst/>
          </a:prstGeom>
          <a:gradFill flip="none" rotWithShape="1">
            <a:gsLst>
              <a:gs pos="0">
                <a:schemeClr val="accent1">
                  <a:shade val="30000"/>
                  <a:satMod val="115000"/>
                </a:schemeClr>
              </a:gs>
              <a:gs pos="68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a:solidFill>
                <a:srgbClr val="68EDEA"/>
              </a:solidFill>
              <a:latin typeface="Active" pitchFamily="2" charset="77"/>
            </a:endParaRPr>
          </a:p>
        </p:txBody>
      </p:sp>
      <p:sp>
        <p:nvSpPr>
          <p:cNvPr id="8" name="Rectangle 7">
            <a:extLst>
              <a:ext uri="{FF2B5EF4-FFF2-40B4-BE49-F238E27FC236}">
                <a16:creationId xmlns:a16="http://schemas.microsoft.com/office/drawing/2014/main" id="{5E7E88CE-273B-B666-9537-9E3A00A785C7}"/>
              </a:ext>
            </a:extLst>
          </p:cNvPr>
          <p:cNvSpPr/>
          <p:nvPr userDrawn="1"/>
        </p:nvSpPr>
        <p:spPr>
          <a:xfrm>
            <a:off x="0" y="1540701"/>
            <a:ext cx="12192000" cy="149987"/>
          </a:xfrm>
          <a:prstGeom prst="rect">
            <a:avLst/>
          </a:prstGeom>
          <a:gradFill>
            <a:gsLst>
              <a:gs pos="43000">
                <a:schemeClr val="accent4"/>
              </a:gs>
              <a:gs pos="99000">
                <a:schemeClr val="accent2">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C76DE38-C2A9-2356-ECC4-6040C937480B}"/>
              </a:ext>
            </a:extLst>
          </p:cNvPr>
          <p:cNvSpPr txBox="1"/>
          <p:nvPr userDrawn="1"/>
        </p:nvSpPr>
        <p:spPr>
          <a:xfrm>
            <a:off x="5299221" y="447185"/>
            <a:ext cx="63893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spc="300" dirty="0">
                <a:solidFill>
                  <a:schemeClr val="accent5">
                    <a:lumMod val="60000"/>
                    <a:lumOff val="40000"/>
                  </a:schemeClr>
                </a:solidFill>
                <a:latin typeface="+mn-lt"/>
              </a:rPr>
              <a:t>LABOR RECOGNITION WEEK</a:t>
            </a:r>
          </a:p>
        </p:txBody>
      </p:sp>
      <p:pic>
        <p:nvPicPr>
          <p:cNvPr id="10" name="Picture 9">
            <a:extLst>
              <a:ext uri="{FF2B5EF4-FFF2-40B4-BE49-F238E27FC236}">
                <a16:creationId xmlns:a16="http://schemas.microsoft.com/office/drawing/2014/main" id="{AFD150DD-D071-BB12-3641-29A4C2C57BA3}"/>
              </a:ext>
            </a:extLst>
          </p:cNvPr>
          <p:cNvPicPr>
            <a:picLocks noChangeAspect="1"/>
          </p:cNvPicPr>
          <p:nvPr userDrawn="1"/>
        </p:nvPicPr>
        <p:blipFill>
          <a:blip r:embed="rId15"/>
          <a:stretch>
            <a:fillRect/>
          </a:stretch>
        </p:blipFill>
        <p:spPr>
          <a:xfrm>
            <a:off x="645988" y="234986"/>
            <a:ext cx="4456363" cy="1170778"/>
          </a:xfrm>
          <a:prstGeom prst="rect">
            <a:avLst/>
          </a:prstGeom>
        </p:spPr>
      </p:pic>
    </p:spTree>
    <p:extLst>
      <p:ext uri="{BB962C8B-B14F-4D97-AF65-F5344CB8AC3E}">
        <p14:creationId xmlns:p14="http://schemas.microsoft.com/office/powerpoint/2010/main" val="252951095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emf"/><Relationship Id="rId5" Type="http://schemas.openxmlformats.org/officeDocument/2006/relationships/image" Target="../media/image8.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em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em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37F64D-BFF6-9B6F-ED5F-5381CC25F5F1}"/>
              </a:ext>
            </a:extLst>
          </p:cNvPr>
          <p:cNvSpPr txBox="1">
            <a:spLocks/>
          </p:cNvSpPr>
          <p:nvPr/>
        </p:nvSpPr>
        <p:spPr>
          <a:xfrm>
            <a:off x="2476500" y="2884714"/>
            <a:ext cx="8191500" cy="25939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stStyle>
          <a:p>
            <a:endParaRPr lang="en-US" sz="3200" b="1">
              <a:solidFill>
                <a:schemeClr val="tx2"/>
              </a:solidFill>
              <a:latin typeface="Abadi"/>
            </a:endParaRPr>
          </a:p>
        </p:txBody>
      </p:sp>
      <p:sp>
        <p:nvSpPr>
          <p:cNvPr id="3" name="Title 2">
            <a:extLst>
              <a:ext uri="{FF2B5EF4-FFF2-40B4-BE49-F238E27FC236}">
                <a16:creationId xmlns:a16="http://schemas.microsoft.com/office/drawing/2014/main" id="{65486C9F-9DC7-428F-6794-9E2D17BADFFA}"/>
              </a:ext>
            </a:extLst>
          </p:cNvPr>
          <p:cNvSpPr>
            <a:spLocks noGrp="1"/>
          </p:cNvSpPr>
          <p:nvPr>
            <p:ph type="ctrTitle"/>
          </p:nvPr>
        </p:nvSpPr>
        <p:spPr>
          <a:xfrm>
            <a:off x="0" y="4567809"/>
            <a:ext cx="12192000" cy="1336040"/>
          </a:xfrm>
        </p:spPr>
        <p:txBody>
          <a:bodyPr/>
          <a:lstStyle/>
          <a:p>
            <a:r>
              <a:rPr lang="en-US" sz="8000" b="1" dirty="0">
                <a:solidFill>
                  <a:schemeClr val="bg1"/>
                </a:solidFill>
                <a:latin typeface="+mn-lt"/>
              </a:rPr>
              <a:t>Take the NTEU Challenge</a:t>
            </a:r>
            <a:endParaRPr lang="en-US" sz="3200" b="1" dirty="0">
              <a:solidFill>
                <a:schemeClr val="bg1"/>
              </a:solidFill>
              <a:latin typeface="+mn-lt"/>
            </a:endParaRPr>
          </a:p>
        </p:txBody>
      </p:sp>
    </p:spTree>
    <p:extLst>
      <p:ext uri="{BB962C8B-B14F-4D97-AF65-F5344CB8AC3E}">
        <p14:creationId xmlns:p14="http://schemas.microsoft.com/office/powerpoint/2010/main" val="1085537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B0667-92E8-F311-DDF4-BFA53CFF6CB2}"/>
              </a:ext>
            </a:extLst>
          </p:cNvPr>
          <p:cNvSpPr>
            <a:spLocks noGrp="1"/>
          </p:cNvSpPr>
          <p:nvPr>
            <p:ph idx="4294967295"/>
          </p:nvPr>
        </p:nvSpPr>
        <p:spPr>
          <a:xfrm>
            <a:off x="6972300" y="2533650"/>
            <a:ext cx="5219700" cy="3448050"/>
          </a:xfrm>
        </p:spPr>
        <p:txBody>
          <a:bodyPr vert="horz" lIns="91440" tIns="45720" rIns="91440" bIns="45720" rtlCol="0" anchor="t">
            <a:normAutofit/>
          </a:bodyPr>
          <a:lstStyle/>
          <a:p>
            <a:pPr marL="0" indent="0">
              <a:buNone/>
            </a:pPr>
            <a:endParaRPr lang="en-US" sz="2000">
              <a:latin typeface="Abadi"/>
              <a:cs typeface="Calibri" panose="020F0502020204030204"/>
            </a:endParaRPr>
          </a:p>
          <a:p>
            <a:pPr marL="0" indent="0">
              <a:spcBef>
                <a:spcPct val="0"/>
              </a:spcBef>
              <a:buNone/>
            </a:pPr>
            <a:endParaRPr lang="en-US" sz="3000">
              <a:latin typeface="Abadi"/>
              <a:cs typeface="Calibri" panose="020F0502020204030204"/>
            </a:endParaRPr>
          </a:p>
        </p:txBody>
      </p:sp>
      <p:sp>
        <p:nvSpPr>
          <p:cNvPr id="2" name="TextBox 1">
            <a:extLst>
              <a:ext uri="{FF2B5EF4-FFF2-40B4-BE49-F238E27FC236}">
                <a16:creationId xmlns:a16="http://schemas.microsoft.com/office/drawing/2014/main" id="{D802FD64-5A0F-FF50-E18C-FA9A8E7F7685}"/>
              </a:ext>
            </a:extLst>
          </p:cNvPr>
          <p:cNvSpPr txBox="1"/>
          <p:nvPr/>
        </p:nvSpPr>
        <p:spPr>
          <a:xfrm>
            <a:off x="5385777" y="1864946"/>
            <a:ext cx="6211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0"/>
              </a:spcBef>
            </a:pPr>
            <a:endParaRPr lang="en-US" sz="2400">
              <a:latin typeface="Abadi"/>
              <a:cs typeface="Segoe UI"/>
            </a:endParaRPr>
          </a:p>
        </p:txBody>
      </p:sp>
      <p:sp>
        <p:nvSpPr>
          <p:cNvPr id="6" name="Content Placeholder 2">
            <a:extLst>
              <a:ext uri="{FF2B5EF4-FFF2-40B4-BE49-F238E27FC236}">
                <a16:creationId xmlns:a16="http://schemas.microsoft.com/office/drawing/2014/main" id="{C096F608-40BF-B494-14B3-3B143D7848FB}"/>
              </a:ext>
            </a:extLst>
          </p:cNvPr>
          <p:cNvSpPr txBox="1">
            <a:spLocks/>
          </p:cNvSpPr>
          <p:nvPr/>
        </p:nvSpPr>
        <p:spPr>
          <a:xfrm>
            <a:off x="5449823" y="2097024"/>
            <a:ext cx="6315458" cy="45841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latin typeface="Abadi"/>
              <a:cs typeface="Calibri" panose="020F0502020204030204"/>
            </a:endParaRPr>
          </a:p>
          <a:p>
            <a:pPr marL="0" indent="0" algn="ctr">
              <a:buFont typeface="Arial" panose="020B0604020202020204" pitchFamily="34" charset="0"/>
              <a:buNone/>
            </a:pPr>
            <a:r>
              <a:rPr lang="en-US" sz="7200" b="1" dirty="0">
                <a:solidFill>
                  <a:schemeClr val="accent5">
                    <a:lumMod val="75000"/>
                  </a:schemeClr>
                </a:solidFill>
                <a:cs typeface="Calibri" panose="020F0502020204030204"/>
              </a:rPr>
              <a:t>True</a:t>
            </a:r>
            <a:r>
              <a:rPr lang="en-US" sz="7200" dirty="0">
                <a:solidFill>
                  <a:schemeClr val="accent5">
                    <a:lumMod val="75000"/>
                  </a:schemeClr>
                </a:solidFill>
                <a:cs typeface="Calibri" panose="020F0502020204030204"/>
              </a:rPr>
              <a:t> </a:t>
            </a:r>
            <a:r>
              <a:rPr lang="en-US" sz="4400" dirty="0">
                <a:solidFill>
                  <a:schemeClr val="accent5">
                    <a:lumMod val="60000"/>
                    <a:lumOff val="40000"/>
                  </a:schemeClr>
                </a:solidFill>
                <a:cs typeface="Calibri" panose="020F0502020204030204"/>
              </a:rPr>
              <a:t>or</a:t>
            </a:r>
            <a:r>
              <a:rPr lang="en-US" sz="7200" dirty="0">
                <a:solidFill>
                  <a:schemeClr val="accent5">
                    <a:lumMod val="75000"/>
                  </a:schemeClr>
                </a:solidFill>
                <a:cs typeface="Calibri" panose="020F0502020204030204"/>
              </a:rPr>
              <a:t> </a:t>
            </a:r>
            <a:r>
              <a:rPr lang="en-US" sz="7200" b="1" dirty="0">
                <a:solidFill>
                  <a:schemeClr val="accent5">
                    <a:lumMod val="75000"/>
                  </a:schemeClr>
                </a:solidFill>
                <a:cs typeface="Calibri" panose="020F0502020204030204"/>
              </a:rPr>
              <a:t>False</a:t>
            </a:r>
            <a:r>
              <a:rPr lang="en-US" sz="7200" dirty="0">
                <a:solidFill>
                  <a:schemeClr val="accent5">
                    <a:lumMod val="75000"/>
                  </a:schemeClr>
                </a:solidFill>
                <a:cs typeface="Calibri" panose="020F0502020204030204"/>
              </a:rPr>
              <a:t> </a:t>
            </a:r>
          </a:p>
          <a:p>
            <a:pPr marL="0" indent="0" algn="ctr">
              <a:buFont typeface="Arial" panose="020B0604020202020204" pitchFamily="34" charset="0"/>
              <a:buNone/>
            </a:pPr>
            <a:endParaRPr lang="en-US" dirty="0">
              <a:latin typeface="Abadi"/>
              <a:cs typeface="Calibri" panose="020F0502020204030204"/>
            </a:endParaRPr>
          </a:p>
          <a:p>
            <a:pPr marL="0" indent="0" algn="ctr">
              <a:lnSpc>
                <a:spcPct val="90000"/>
              </a:lnSpc>
              <a:spcBef>
                <a:spcPct val="0"/>
              </a:spcBef>
              <a:buNone/>
            </a:pPr>
            <a:r>
              <a:rPr lang="en-US" sz="3600" dirty="0">
                <a:latin typeface="+mj-lt"/>
                <a:cs typeface="Segoe UI"/>
              </a:rPr>
              <a:t>The union only helps employees who have issues with managers or need to file a grievance.  </a:t>
            </a:r>
            <a:endParaRPr lang="en-US" sz="3600" dirty="0">
              <a:latin typeface="+mj-lt"/>
            </a:endParaRPr>
          </a:p>
        </p:txBody>
      </p:sp>
      <p:cxnSp>
        <p:nvCxnSpPr>
          <p:cNvPr id="7" name="Straight Connector 6">
            <a:extLst>
              <a:ext uri="{FF2B5EF4-FFF2-40B4-BE49-F238E27FC236}">
                <a16:creationId xmlns:a16="http://schemas.microsoft.com/office/drawing/2014/main" id="{459664A5-ADEE-F0AE-292A-702CF4B245CA}"/>
              </a:ext>
            </a:extLst>
          </p:cNvPr>
          <p:cNvCxnSpPr>
            <a:cxnSpLocks/>
          </p:cNvCxnSpPr>
          <p:nvPr/>
        </p:nvCxnSpPr>
        <p:spPr>
          <a:xfrm>
            <a:off x="5242560" y="3706368"/>
            <a:ext cx="66202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799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DF23BF-BF09-7B42-29A3-4ECE8537B760}"/>
              </a:ext>
            </a:extLst>
          </p:cNvPr>
          <p:cNvSpPr/>
          <p:nvPr/>
        </p:nvSpPr>
        <p:spPr>
          <a:xfrm>
            <a:off x="-219456" y="-256032"/>
            <a:ext cx="12765024" cy="2279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81CAC2-58D6-4113-1048-BAF0CCD9908B}"/>
              </a:ext>
            </a:extLst>
          </p:cNvPr>
          <p:cNvPicPr>
            <a:picLocks noChangeAspect="1"/>
          </p:cNvPicPr>
          <p:nvPr/>
        </p:nvPicPr>
        <p:blipFill rotWithShape="1">
          <a:blip r:embed="rId3"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80415" y="-256033"/>
            <a:ext cx="4877983" cy="2851248"/>
          </a:xfrm>
          <a:prstGeom prst="rect">
            <a:avLst/>
          </a:prstGeom>
          <a:effectLst/>
        </p:spPr>
      </p:pic>
      <p:pic>
        <p:nvPicPr>
          <p:cNvPr id="7" name="Picture 6" descr="A person and person holding signs&#10;&#10;Description automatically generated">
            <a:extLst>
              <a:ext uri="{FF2B5EF4-FFF2-40B4-BE49-F238E27FC236}">
                <a16:creationId xmlns:a16="http://schemas.microsoft.com/office/drawing/2014/main" id="{C118F3FA-2C38-FA29-BDFE-889180D96364}"/>
              </a:ext>
            </a:extLst>
          </p:cNvPr>
          <p:cNvPicPr>
            <a:picLocks noChangeAspect="1"/>
          </p:cNvPicPr>
          <p:nvPr/>
        </p:nvPicPr>
        <p:blipFill rotWithShape="1">
          <a:blip r:embed="rId4"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822801" y="-256032"/>
            <a:ext cx="2451048" cy="2851247"/>
          </a:xfrm>
          <a:prstGeom prst="rect">
            <a:avLst/>
          </a:prstGeom>
        </p:spPr>
      </p:pic>
      <p:pic>
        <p:nvPicPr>
          <p:cNvPr id="8" name="Picture 7" descr="A group of people walking down stairs&#10;&#10;Description automatically generated">
            <a:extLst>
              <a:ext uri="{FF2B5EF4-FFF2-40B4-BE49-F238E27FC236}">
                <a16:creationId xmlns:a16="http://schemas.microsoft.com/office/drawing/2014/main" id="{33CE0B76-7542-41FD-C2C5-057D07AFE200}"/>
              </a:ext>
            </a:extLst>
          </p:cNvPr>
          <p:cNvPicPr>
            <a:picLocks noChangeAspect="1"/>
          </p:cNvPicPr>
          <p:nvPr/>
        </p:nvPicPr>
        <p:blipFill rotWithShape="1">
          <a:blip r:embed="rId5"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828033" y="-256033"/>
            <a:ext cx="4767456" cy="2851248"/>
          </a:xfrm>
          <a:prstGeom prst="rect">
            <a:avLst/>
          </a:prstGeom>
        </p:spPr>
      </p:pic>
      <p:sp>
        <p:nvSpPr>
          <p:cNvPr id="12" name="Rectangle 11">
            <a:extLst>
              <a:ext uri="{FF2B5EF4-FFF2-40B4-BE49-F238E27FC236}">
                <a16:creationId xmlns:a16="http://schemas.microsoft.com/office/drawing/2014/main" id="{D909D619-D90B-2962-4F13-0F2D8F14D778}"/>
              </a:ext>
            </a:extLst>
          </p:cNvPr>
          <p:cNvSpPr/>
          <p:nvPr/>
        </p:nvSpPr>
        <p:spPr>
          <a:xfrm>
            <a:off x="-341376" y="1300264"/>
            <a:ext cx="12716255" cy="1446550"/>
          </a:xfrm>
          <a:prstGeom prst="rect">
            <a:avLst/>
          </a:prstGeom>
          <a:gradFill>
            <a:gsLst>
              <a:gs pos="0">
                <a:schemeClr val="bg1">
                  <a:alpha val="0"/>
                </a:schemeClr>
              </a:gs>
              <a:gs pos="85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34E1C0-27E9-95A0-A768-1934B90AAC31}"/>
              </a:ext>
            </a:extLst>
          </p:cNvPr>
          <p:cNvPicPr>
            <a:picLocks noChangeAspect="1"/>
          </p:cNvPicPr>
          <p:nvPr/>
        </p:nvPicPr>
        <p:blipFill>
          <a:blip r:embed="rId6"/>
          <a:stretch>
            <a:fillRect/>
          </a:stretch>
        </p:blipFill>
        <p:spPr>
          <a:xfrm>
            <a:off x="7496942" y="2023539"/>
            <a:ext cx="3914769" cy="1028490"/>
          </a:xfrm>
          <a:prstGeom prst="rect">
            <a:avLst/>
          </a:prstGeom>
        </p:spPr>
      </p:pic>
      <p:sp>
        <p:nvSpPr>
          <p:cNvPr id="5" name="TextBox 4">
            <a:extLst>
              <a:ext uri="{FF2B5EF4-FFF2-40B4-BE49-F238E27FC236}">
                <a16:creationId xmlns:a16="http://schemas.microsoft.com/office/drawing/2014/main" id="{7BED1E39-4F94-0AB0-9372-5E032B88D496}"/>
              </a:ext>
            </a:extLst>
          </p:cNvPr>
          <p:cNvSpPr txBox="1"/>
          <p:nvPr/>
        </p:nvSpPr>
        <p:spPr>
          <a:xfrm>
            <a:off x="369182" y="2918586"/>
            <a:ext cx="2864816" cy="1446550"/>
          </a:xfrm>
          <a:prstGeom prst="rect">
            <a:avLst/>
          </a:prstGeom>
          <a:noFill/>
        </p:spPr>
        <p:txBody>
          <a:bodyPr wrap="square" rtlCol="0">
            <a:spAutoFit/>
          </a:bodyPr>
          <a:lstStyle/>
          <a:p>
            <a:r>
              <a:rPr lang="en-US" sz="8800" b="1" dirty="0">
                <a:solidFill>
                  <a:schemeClr val="accent1"/>
                </a:solidFill>
              </a:rPr>
              <a:t>False:</a:t>
            </a:r>
          </a:p>
        </p:txBody>
      </p:sp>
      <p:sp>
        <p:nvSpPr>
          <p:cNvPr id="4" name="Subtitle 2">
            <a:extLst>
              <a:ext uri="{FF2B5EF4-FFF2-40B4-BE49-F238E27FC236}">
                <a16:creationId xmlns:a16="http://schemas.microsoft.com/office/drawing/2014/main" id="{4BD8D24B-AD53-488B-B32C-59B6FEF53ECE}"/>
              </a:ext>
            </a:extLst>
          </p:cNvPr>
          <p:cNvSpPr txBox="1">
            <a:spLocks/>
          </p:cNvSpPr>
          <p:nvPr/>
        </p:nvSpPr>
        <p:spPr>
          <a:xfrm>
            <a:off x="3302894" y="3210959"/>
            <a:ext cx="8388095" cy="36470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0" dirty="0">
                <a:solidFill>
                  <a:srgbClr val="000000"/>
                </a:solidFill>
                <a:latin typeface="+mj-lt"/>
              </a:rPr>
              <a:t>While it’s true that NTEU helps employees if they are treated unfairly or if management violates the contract, your local chapter is a valuable resource at all stages of your career. Stewards are there for you when you have a question, need help filling out paperwork or need counseling in dealing with a manager or workplace issue. </a:t>
            </a:r>
            <a:endParaRPr lang="en-US" sz="3200" b="0" dirty="0">
              <a:latin typeface="+mj-lt"/>
            </a:endParaRPr>
          </a:p>
        </p:txBody>
      </p:sp>
    </p:spTree>
    <p:extLst>
      <p:ext uri="{BB962C8B-B14F-4D97-AF65-F5344CB8AC3E}">
        <p14:creationId xmlns:p14="http://schemas.microsoft.com/office/powerpoint/2010/main" val="2585078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02FD64-5A0F-FF50-E18C-FA9A8E7F7685}"/>
              </a:ext>
            </a:extLst>
          </p:cNvPr>
          <p:cNvSpPr txBox="1"/>
          <p:nvPr/>
        </p:nvSpPr>
        <p:spPr>
          <a:xfrm>
            <a:off x="5385777" y="1864946"/>
            <a:ext cx="6211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0"/>
              </a:spcBef>
            </a:pPr>
            <a:endParaRPr lang="en-US" sz="2400">
              <a:latin typeface="Abadi"/>
              <a:cs typeface="Segoe UI"/>
            </a:endParaRPr>
          </a:p>
        </p:txBody>
      </p:sp>
      <p:sp>
        <p:nvSpPr>
          <p:cNvPr id="5" name="TextBox 4">
            <a:extLst>
              <a:ext uri="{FF2B5EF4-FFF2-40B4-BE49-F238E27FC236}">
                <a16:creationId xmlns:a16="http://schemas.microsoft.com/office/drawing/2014/main" id="{72F9D34C-DAD1-170A-E692-46B7C58482DF}"/>
              </a:ext>
            </a:extLst>
          </p:cNvPr>
          <p:cNvSpPr txBox="1"/>
          <p:nvPr/>
        </p:nvSpPr>
        <p:spPr>
          <a:xfrm>
            <a:off x="6418384" y="2672861"/>
            <a:ext cx="5046784"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ct val="0"/>
              </a:spcBef>
            </a:pPr>
            <a:endParaRPr lang="en-US">
              <a:latin typeface="Abadi"/>
            </a:endParaRPr>
          </a:p>
        </p:txBody>
      </p:sp>
      <p:sp>
        <p:nvSpPr>
          <p:cNvPr id="6" name="TextBox 5">
            <a:extLst>
              <a:ext uri="{FF2B5EF4-FFF2-40B4-BE49-F238E27FC236}">
                <a16:creationId xmlns:a16="http://schemas.microsoft.com/office/drawing/2014/main" id="{1B58B1B9-7AC5-3A37-2A2A-28EA98C7C42A}"/>
              </a:ext>
            </a:extLst>
          </p:cNvPr>
          <p:cNvSpPr txBox="1"/>
          <p:nvPr/>
        </p:nvSpPr>
        <p:spPr>
          <a:xfrm>
            <a:off x="5261609" y="2020565"/>
            <a:ext cx="6704075"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mj-lt"/>
              </a:rPr>
              <a:t>Your contract is the most important document in your working life. It provides for:</a:t>
            </a:r>
          </a:p>
          <a:p>
            <a:pPr algn="ctr"/>
            <a:r>
              <a:rPr lang="en-US" sz="3600" dirty="0">
                <a:latin typeface="+mj-lt"/>
              </a:rPr>
              <a:t> </a:t>
            </a:r>
            <a:r>
              <a:rPr lang="en-US" sz="3600" dirty="0">
                <a:latin typeface="+mj-lt"/>
                <a:ea typeface="Abadi"/>
                <a:cs typeface="Abadi"/>
              </a:rPr>
              <a:t>​</a:t>
            </a:r>
            <a:endParaRPr lang="en-US" sz="3600" dirty="0">
              <a:latin typeface="+mj-lt"/>
              <a:ea typeface="Abadi"/>
              <a:cs typeface="Calibri" panose="020F0502020204030204"/>
            </a:endParaRPr>
          </a:p>
          <a:p>
            <a:br>
              <a:rPr lang="en-US" sz="2800" dirty="0">
                <a:latin typeface="+mj-lt"/>
                <a:ea typeface="Abadi"/>
                <a:cs typeface="Abadi"/>
              </a:rPr>
            </a:br>
            <a:r>
              <a:rPr lang="en-US" sz="2800" dirty="0">
                <a:ea typeface="Abadi"/>
                <a:cs typeface="Abadi"/>
              </a:rPr>
              <a:t>​</a:t>
            </a:r>
            <a:r>
              <a:rPr lang="en-US" sz="2800" dirty="0">
                <a:ea typeface="+mn-lt"/>
                <a:cs typeface="+mn-lt"/>
              </a:rPr>
              <a:t>A. Workplace programs</a:t>
            </a:r>
            <a:br>
              <a:rPr lang="en-US" sz="2800" dirty="0">
                <a:ea typeface="+mn-lt"/>
                <a:cs typeface="+mn-lt"/>
              </a:rPr>
            </a:br>
            <a:r>
              <a:rPr lang="en-US" sz="2800" dirty="0">
                <a:ea typeface="+mn-lt"/>
                <a:cs typeface="+mn-lt"/>
              </a:rPr>
              <a:t>B. Benefits and protections </a:t>
            </a:r>
            <a:br>
              <a:rPr lang="en-US" sz="2800" dirty="0">
                <a:ea typeface="+mn-lt"/>
                <a:cs typeface="+mn-lt"/>
              </a:rPr>
            </a:br>
            <a:r>
              <a:rPr lang="en-US" sz="2800" dirty="0">
                <a:ea typeface="+mn-lt"/>
                <a:cs typeface="+mn-lt"/>
              </a:rPr>
              <a:t>C. Holds management accountable</a:t>
            </a:r>
            <a:br>
              <a:rPr lang="en-US" sz="2800" dirty="0">
                <a:ea typeface="+mn-lt"/>
                <a:cs typeface="+mn-lt"/>
              </a:rPr>
            </a:br>
            <a:r>
              <a:rPr lang="en-US" sz="2800" dirty="0">
                <a:ea typeface="+mn-lt"/>
                <a:cs typeface="+mn-lt"/>
              </a:rPr>
              <a:t>D. Ensures equal opportunities</a:t>
            </a:r>
            <a:endParaRPr lang="en-US" sz="2000" dirty="0">
              <a:ea typeface="+mn-lt"/>
              <a:cs typeface="+mn-lt"/>
            </a:endParaRPr>
          </a:p>
          <a:p>
            <a:pPr algn="l"/>
            <a:endParaRPr lang="en-US" dirty="0">
              <a:latin typeface="+mj-lt"/>
              <a:cs typeface="Calibri"/>
            </a:endParaRPr>
          </a:p>
        </p:txBody>
      </p:sp>
      <p:cxnSp>
        <p:nvCxnSpPr>
          <p:cNvPr id="7" name="Straight Connector 6">
            <a:extLst>
              <a:ext uri="{FF2B5EF4-FFF2-40B4-BE49-F238E27FC236}">
                <a16:creationId xmlns:a16="http://schemas.microsoft.com/office/drawing/2014/main" id="{3AA2D9F4-07F2-3F07-DED8-FDC83A9C66FE}"/>
              </a:ext>
            </a:extLst>
          </p:cNvPr>
          <p:cNvCxnSpPr>
            <a:cxnSpLocks/>
          </p:cNvCxnSpPr>
          <p:nvPr/>
        </p:nvCxnSpPr>
        <p:spPr>
          <a:xfrm>
            <a:off x="5261609" y="4414828"/>
            <a:ext cx="66202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885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BA965789-162E-CA4D-6538-F5510B1B1A38}"/>
              </a:ext>
            </a:extLst>
          </p:cNvPr>
          <p:cNvSpPr txBox="1">
            <a:spLocks/>
          </p:cNvSpPr>
          <p:nvPr/>
        </p:nvSpPr>
        <p:spPr>
          <a:xfrm>
            <a:off x="534057" y="1888514"/>
            <a:ext cx="6146962" cy="4748260"/>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dirty="0">
                <a:latin typeface="+mj-lt"/>
                <a:cs typeface="+mn-cs"/>
              </a:rPr>
              <a:t>All the above!</a:t>
            </a:r>
          </a:p>
          <a:p>
            <a:r>
              <a:rPr lang="en-US" sz="3200" dirty="0"/>
              <a:t>As an NTEU-represented employee, you have benefits, programs and resources well beyond what another federal employee may receive. That’s because we negotiate the most innovative contracts in the federal government.</a:t>
            </a:r>
            <a:endParaRPr lang="en-US" sz="2800" dirty="0">
              <a:latin typeface="+mj-lt"/>
              <a:cs typeface="+mn-cs"/>
            </a:endParaRPr>
          </a:p>
        </p:txBody>
      </p:sp>
      <p:sp>
        <p:nvSpPr>
          <p:cNvPr id="9" name="TextBox 8">
            <a:extLst>
              <a:ext uri="{FF2B5EF4-FFF2-40B4-BE49-F238E27FC236}">
                <a16:creationId xmlns:a16="http://schemas.microsoft.com/office/drawing/2014/main" id="{184FF020-2EAB-0774-833D-64AAA4C2A3B4}"/>
              </a:ext>
            </a:extLst>
          </p:cNvPr>
          <p:cNvSpPr txBox="1"/>
          <p:nvPr/>
        </p:nvSpPr>
        <p:spPr>
          <a:xfrm>
            <a:off x="5789676" y="5578014"/>
            <a:ext cx="2236381" cy="615553"/>
          </a:xfrm>
          <a:prstGeom prst="rect">
            <a:avLst/>
          </a:prstGeom>
          <a:noFill/>
        </p:spPr>
        <p:txBody>
          <a:bodyPr wrap="none" rtlCol="0">
            <a:spAutoFit/>
          </a:bodyPr>
          <a:lstStyle/>
          <a:p>
            <a:r>
              <a:rPr lang="en-US" b="1" dirty="0">
                <a:solidFill>
                  <a:schemeClr val="bg1"/>
                </a:solidFill>
              </a:rPr>
              <a:t>Doreen P. Greenwald</a:t>
            </a:r>
          </a:p>
          <a:p>
            <a:r>
              <a:rPr lang="en-US" sz="1600" dirty="0">
                <a:solidFill>
                  <a:schemeClr val="bg1"/>
                </a:solidFill>
                <a:latin typeface="+mj-lt"/>
              </a:rPr>
              <a:t>NTEU National President</a:t>
            </a:r>
          </a:p>
        </p:txBody>
      </p:sp>
      <p:sp>
        <p:nvSpPr>
          <p:cNvPr id="10" name="TextBox 9">
            <a:extLst>
              <a:ext uri="{FF2B5EF4-FFF2-40B4-BE49-F238E27FC236}">
                <a16:creationId xmlns:a16="http://schemas.microsoft.com/office/drawing/2014/main" id="{EB7BE85C-890A-0A02-E3F4-F63A9156C115}"/>
              </a:ext>
            </a:extLst>
          </p:cNvPr>
          <p:cNvSpPr txBox="1"/>
          <p:nvPr/>
        </p:nvSpPr>
        <p:spPr>
          <a:xfrm>
            <a:off x="532532" y="441964"/>
            <a:ext cx="4083207" cy="1446550"/>
          </a:xfrm>
          <a:prstGeom prst="rect">
            <a:avLst/>
          </a:prstGeom>
          <a:noFill/>
        </p:spPr>
        <p:txBody>
          <a:bodyPr wrap="square" rtlCol="0">
            <a:spAutoFit/>
          </a:bodyPr>
          <a:lstStyle/>
          <a:p>
            <a:r>
              <a:rPr lang="en-US" sz="8800" b="1" dirty="0">
                <a:solidFill>
                  <a:schemeClr val="accent1"/>
                </a:solidFill>
              </a:rPr>
              <a:t>Answer:</a:t>
            </a:r>
          </a:p>
        </p:txBody>
      </p:sp>
      <p:pic>
        <p:nvPicPr>
          <p:cNvPr id="12" name="Picture 11">
            <a:extLst>
              <a:ext uri="{FF2B5EF4-FFF2-40B4-BE49-F238E27FC236}">
                <a16:creationId xmlns:a16="http://schemas.microsoft.com/office/drawing/2014/main" id="{FF77A91D-F5DC-9CCE-A481-A03F3A3830A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21177261">
            <a:off x="6971796" y="4211703"/>
            <a:ext cx="5181990" cy="1361415"/>
          </a:xfrm>
          <a:prstGeom prst="rect">
            <a:avLst/>
          </a:prstGeom>
        </p:spPr>
      </p:pic>
      <p:pic>
        <p:nvPicPr>
          <p:cNvPr id="3" name="Picture 2" descr="A close-up of words&#10;&#10;Description automatically generated">
            <a:extLst>
              <a:ext uri="{FF2B5EF4-FFF2-40B4-BE49-F238E27FC236}">
                <a16:creationId xmlns:a16="http://schemas.microsoft.com/office/drawing/2014/main" id="{C87A42AE-7CFC-12D7-1BC6-9A19166FFC53}"/>
              </a:ext>
            </a:extLst>
          </p:cNvPr>
          <p:cNvPicPr>
            <a:picLocks noChangeAspect="1"/>
          </p:cNvPicPr>
          <p:nvPr/>
        </p:nvPicPr>
        <p:blipFill>
          <a:blip r:embed="rId3"/>
          <a:stretch>
            <a:fillRect/>
          </a:stretch>
        </p:blipFill>
        <p:spPr>
          <a:xfrm>
            <a:off x="7154876" y="68992"/>
            <a:ext cx="5034076" cy="3360008"/>
          </a:xfrm>
          <a:prstGeom prst="rect">
            <a:avLst/>
          </a:prstGeom>
        </p:spPr>
      </p:pic>
    </p:spTree>
    <p:extLst>
      <p:ext uri="{BB962C8B-B14F-4D97-AF65-F5344CB8AC3E}">
        <p14:creationId xmlns:p14="http://schemas.microsoft.com/office/powerpoint/2010/main" val="330358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B0667-92E8-F311-DDF4-BFA53CFF6CB2}"/>
              </a:ext>
            </a:extLst>
          </p:cNvPr>
          <p:cNvSpPr>
            <a:spLocks noGrp="1"/>
          </p:cNvSpPr>
          <p:nvPr>
            <p:ph idx="4294967295"/>
          </p:nvPr>
        </p:nvSpPr>
        <p:spPr>
          <a:xfrm>
            <a:off x="6972300" y="2533650"/>
            <a:ext cx="5219700" cy="3448050"/>
          </a:xfrm>
        </p:spPr>
        <p:txBody>
          <a:bodyPr vert="horz" lIns="91440" tIns="45720" rIns="91440" bIns="45720" rtlCol="0" anchor="t">
            <a:normAutofit/>
          </a:bodyPr>
          <a:lstStyle/>
          <a:p>
            <a:pPr marL="0" indent="0">
              <a:buNone/>
            </a:pPr>
            <a:endParaRPr lang="en-US" sz="2000">
              <a:latin typeface="Abadi"/>
              <a:cs typeface="Calibri" panose="020F0502020204030204"/>
            </a:endParaRPr>
          </a:p>
          <a:p>
            <a:pPr marL="0" indent="0">
              <a:spcBef>
                <a:spcPct val="0"/>
              </a:spcBef>
              <a:buNone/>
            </a:pPr>
            <a:endParaRPr lang="en-US" sz="3000">
              <a:latin typeface="Abadi"/>
              <a:cs typeface="Calibri" panose="020F0502020204030204"/>
            </a:endParaRPr>
          </a:p>
        </p:txBody>
      </p:sp>
      <p:sp>
        <p:nvSpPr>
          <p:cNvPr id="2" name="TextBox 1">
            <a:extLst>
              <a:ext uri="{FF2B5EF4-FFF2-40B4-BE49-F238E27FC236}">
                <a16:creationId xmlns:a16="http://schemas.microsoft.com/office/drawing/2014/main" id="{D802FD64-5A0F-FF50-E18C-FA9A8E7F7685}"/>
              </a:ext>
            </a:extLst>
          </p:cNvPr>
          <p:cNvSpPr txBox="1"/>
          <p:nvPr/>
        </p:nvSpPr>
        <p:spPr>
          <a:xfrm>
            <a:off x="5385777" y="1864946"/>
            <a:ext cx="6211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0"/>
              </a:spcBef>
            </a:pPr>
            <a:endParaRPr lang="en-US" sz="2400">
              <a:latin typeface="Abadi"/>
              <a:cs typeface="Segoe UI"/>
            </a:endParaRPr>
          </a:p>
        </p:txBody>
      </p:sp>
      <p:sp>
        <p:nvSpPr>
          <p:cNvPr id="5" name="TextBox 4">
            <a:extLst>
              <a:ext uri="{FF2B5EF4-FFF2-40B4-BE49-F238E27FC236}">
                <a16:creationId xmlns:a16="http://schemas.microsoft.com/office/drawing/2014/main" id="{72F9D34C-DAD1-170A-E692-46B7C58482DF}"/>
              </a:ext>
            </a:extLst>
          </p:cNvPr>
          <p:cNvSpPr txBox="1"/>
          <p:nvPr/>
        </p:nvSpPr>
        <p:spPr>
          <a:xfrm>
            <a:off x="6418384" y="2672861"/>
            <a:ext cx="5046784"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ct val="0"/>
              </a:spcBef>
            </a:pPr>
            <a:endParaRPr lang="en-US">
              <a:latin typeface="Abadi"/>
            </a:endParaRPr>
          </a:p>
        </p:txBody>
      </p:sp>
      <p:sp>
        <p:nvSpPr>
          <p:cNvPr id="6" name="TextBox 5">
            <a:extLst>
              <a:ext uri="{FF2B5EF4-FFF2-40B4-BE49-F238E27FC236}">
                <a16:creationId xmlns:a16="http://schemas.microsoft.com/office/drawing/2014/main" id="{1B58B1B9-7AC5-3A37-2A2A-28EA98C7C42A}"/>
              </a:ext>
            </a:extLst>
          </p:cNvPr>
          <p:cNvSpPr txBox="1"/>
          <p:nvPr/>
        </p:nvSpPr>
        <p:spPr>
          <a:xfrm>
            <a:off x="5219700" y="2637239"/>
            <a:ext cx="67284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latin typeface="+mj-lt"/>
                <a:ea typeface="+mn-lt"/>
                <a:cs typeface="+mn-lt"/>
              </a:rPr>
              <a:t>NTEU’s first chapter was formed in 1938 in which state? </a:t>
            </a:r>
            <a:endParaRPr lang="en-US" dirty="0">
              <a:latin typeface="+mj-lt"/>
              <a:cs typeface="Calibri"/>
            </a:endParaRPr>
          </a:p>
        </p:txBody>
      </p:sp>
      <p:sp>
        <p:nvSpPr>
          <p:cNvPr id="7" name="TextBox 6">
            <a:extLst>
              <a:ext uri="{FF2B5EF4-FFF2-40B4-BE49-F238E27FC236}">
                <a16:creationId xmlns:a16="http://schemas.microsoft.com/office/drawing/2014/main" id="{9F591ED9-498D-FC92-4D5D-F5137753DE19}"/>
              </a:ext>
            </a:extLst>
          </p:cNvPr>
          <p:cNvSpPr txBox="1"/>
          <p:nvPr/>
        </p:nvSpPr>
        <p:spPr>
          <a:xfrm>
            <a:off x="5682996" y="4662813"/>
            <a:ext cx="6728459" cy="1077218"/>
          </a:xfrm>
          <a:prstGeom prst="rect">
            <a:avLst/>
          </a:prstGeom>
          <a:noFill/>
        </p:spPr>
        <p:txBody>
          <a:bodyPr wrap="square" numCol="2" rtlCol="0">
            <a:spAutoFit/>
          </a:bodyPr>
          <a:lstStyle/>
          <a:p>
            <a:r>
              <a:rPr lang="en-US" sz="3200" dirty="0">
                <a:ea typeface="+mn-lt"/>
                <a:cs typeface="+mn-lt"/>
              </a:rPr>
              <a:t>A. New York </a:t>
            </a:r>
            <a:br>
              <a:rPr lang="en-US" sz="3200" dirty="0">
                <a:ea typeface="+mn-lt"/>
                <a:cs typeface="+mn-lt"/>
              </a:rPr>
            </a:br>
            <a:r>
              <a:rPr lang="en-US" sz="3200" dirty="0">
                <a:ea typeface="+mn-lt"/>
                <a:cs typeface="+mn-lt"/>
              </a:rPr>
              <a:t>B. California </a:t>
            </a:r>
            <a:br>
              <a:rPr lang="en-US" sz="3200" dirty="0">
                <a:ea typeface="+mn-lt"/>
                <a:cs typeface="+mn-lt"/>
              </a:rPr>
            </a:br>
            <a:r>
              <a:rPr lang="en-US" sz="3200" dirty="0">
                <a:ea typeface="+mn-lt"/>
                <a:cs typeface="+mn-lt"/>
              </a:rPr>
              <a:t>C. Wisconsin </a:t>
            </a:r>
            <a:br>
              <a:rPr lang="en-US" sz="3200" dirty="0">
                <a:ea typeface="+mn-lt"/>
                <a:cs typeface="+mn-lt"/>
              </a:rPr>
            </a:br>
            <a:r>
              <a:rPr lang="en-US" sz="3200" dirty="0">
                <a:ea typeface="+mn-lt"/>
                <a:cs typeface="+mn-lt"/>
              </a:rPr>
              <a:t>D. Texas</a:t>
            </a:r>
            <a:endParaRPr lang="en-US" sz="3200" dirty="0"/>
          </a:p>
        </p:txBody>
      </p:sp>
      <p:cxnSp>
        <p:nvCxnSpPr>
          <p:cNvPr id="8" name="Straight Connector 7">
            <a:extLst>
              <a:ext uri="{FF2B5EF4-FFF2-40B4-BE49-F238E27FC236}">
                <a16:creationId xmlns:a16="http://schemas.microsoft.com/office/drawing/2014/main" id="{05FB801E-37C5-0B42-80E2-0B4D1A411139}"/>
              </a:ext>
            </a:extLst>
          </p:cNvPr>
          <p:cNvCxnSpPr>
            <a:cxnSpLocks/>
          </p:cNvCxnSpPr>
          <p:nvPr/>
        </p:nvCxnSpPr>
        <p:spPr>
          <a:xfrm>
            <a:off x="5261609" y="4244140"/>
            <a:ext cx="66202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544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E3D4A9ED-DD0A-8E34-8634-1910A9574C81}"/>
              </a:ext>
            </a:extLst>
          </p:cNvPr>
          <p:cNvSpPr txBox="1">
            <a:spLocks/>
          </p:cNvSpPr>
          <p:nvPr/>
        </p:nvSpPr>
        <p:spPr>
          <a:xfrm>
            <a:off x="5077459" y="2383662"/>
            <a:ext cx="6163565" cy="41756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dirty="0">
              <a:latin typeface="+mj-lt"/>
            </a:endParaRPr>
          </a:p>
          <a:p>
            <a:r>
              <a:rPr lang="en-US" sz="8800" dirty="0">
                <a:latin typeface="+mj-lt"/>
              </a:rPr>
              <a:t>C. Wisconsin</a:t>
            </a:r>
          </a:p>
          <a:p>
            <a:r>
              <a:rPr lang="en-US" sz="2800" dirty="0">
                <a:latin typeface="+mj-lt"/>
              </a:rPr>
              <a:t>NTEU’s first charter in 1938 established Chapter 1, representing employees of the Bureau of Internal Revenue in Wisconsin. </a:t>
            </a:r>
            <a:endParaRPr lang="en-US" dirty="0">
              <a:latin typeface="+mj-lt"/>
            </a:endParaRPr>
          </a:p>
        </p:txBody>
      </p:sp>
      <p:sp>
        <p:nvSpPr>
          <p:cNvPr id="8" name="TextBox 7">
            <a:extLst>
              <a:ext uri="{FF2B5EF4-FFF2-40B4-BE49-F238E27FC236}">
                <a16:creationId xmlns:a16="http://schemas.microsoft.com/office/drawing/2014/main" id="{7D3880F3-5FF1-49F7-CB09-1B6BA170F8A7}"/>
              </a:ext>
            </a:extLst>
          </p:cNvPr>
          <p:cNvSpPr txBox="1"/>
          <p:nvPr/>
        </p:nvSpPr>
        <p:spPr>
          <a:xfrm>
            <a:off x="829056" y="2689586"/>
            <a:ext cx="4083207" cy="1446550"/>
          </a:xfrm>
          <a:prstGeom prst="rect">
            <a:avLst/>
          </a:prstGeom>
          <a:noFill/>
        </p:spPr>
        <p:txBody>
          <a:bodyPr wrap="square" rtlCol="0">
            <a:spAutoFit/>
          </a:bodyPr>
          <a:lstStyle/>
          <a:p>
            <a:r>
              <a:rPr lang="en-US" sz="8800" b="1" dirty="0">
                <a:solidFill>
                  <a:schemeClr val="accent1"/>
                </a:solidFill>
              </a:rPr>
              <a:t>Answer:</a:t>
            </a:r>
          </a:p>
        </p:txBody>
      </p:sp>
    </p:spTree>
    <p:extLst>
      <p:ext uri="{BB962C8B-B14F-4D97-AF65-F5344CB8AC3E}">
        <p14:creationId xmlns:p14="http://schemas.microsoft.com/office/powerpoint/2010/main" val="3717688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7BF05C-5B9F-331A-2FC7-5DC093D59E5E}"/>
              </a:ext>
            </a:extLst>
          </p:cNvPr>
          <p:cNvSpPr txBox="1">
            <a:spLocks/>
          </p:cNvSpPr>
          <p:nvPr/>
        </p:nvSpPr>
        <p:spPr>
          <a:xfrm>
            <a:off x="-804671" y="3998977"/>
            <a:ext cx="6620256" cy="17829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1800" kern="1200">
                <a:solidFill>
                  <a:schemeClr val="accent1"/>
                </a:solidFill>
                <a:latin typeface="Abadi" panose="020B0604020104020204" pitchFamily="34" charset="0"/>
                <a:ea typeface="+mj-ea"/>
                <a:cs typeface="+mj-cs"/>
              </a:defRPr>
            </a:lvl1pPr>
          </a:lstStyle>
          <a:p>
            <a:pPr fontAlgn="base">
              <a:lnSpc>
                <a:spcPct val="100000"/>
              </a:lnSpc>
            </a:pPr>
            <a:endParaRPr lang="en-US" sz="3200" dirty="0">
              <a:solidFill>
                <a:srgbClr val="000000"/>
              </a:solidFill>
              <a:latin typeface="+mj-lt"/>
            </a:endParaRPr>
          </a:p>
        </p:txBody>
      </p:sp>
      <p:sp>
        <p:nvSpPr>
          <p:cNvPr id="2" name="TextBox 1">
            <a:extLst>
              <a:ext uri="{FF2B5EF4-FFF2-40B4-BE49-F238E27FC236}">
                <a16:creationId xmlns:a16="http://schemas.microsoft.com/office/drawing/2014/main" id="{04B4841B-826A-50F4-B90A-C5F2FE20DF6A}"/>
              </a:ext>
            </a:extLst>
          </p:cNvPr>
          <p:cNvSpPr txBox="1"/>
          <p:nvPr/>
        </p:nvSpPr>
        <p:spPr>
          <a:xfrm>
            <a:off x="5242560" y="2000150"/>
            <a:ext cx="6620256" cy="769441"/>
          </a:xfrm>
          <a:prstGeom prst="rect">
            <a:avLst/>
          </a:prstGeom>
          <a:noFill/>
        </p:spPr>
        <p:txBody>
          <a:bodyPr wrap="square" rtlCol="0">
            <a:spAutoFit/>
          </a:bodyPr>
          <a:lstStyle/>
          <a:p>
            <a:pPr algn="ctr"/>
            <a:r>
              <a:rPr lang="en-US" sz="4400" i="1" dirty="0">
                <a:solidFill>
                  <a:schemeClr val="accent4"/>
                </a:solidFill>
              </a:rPr>
              <a:t>Final Question! </a:t>
            </a:r>
          </a:p>
        </p:txBody>
      </p:sp>
      <p:sp>
        <p:nvSpPr>
          <p:cNvPr id="3" name="Content Placeholder 2">
            <a:extLst>
              <a:ext uri="{FF2B5EF4-FFF2-40B4-BE49-F238E27FC236}">
                <a16:creationId xmlns:a16="http://schemas.microsoft.com/office/drawing/2014/main" id="{3A9DF62C-8C83-C8D3-E162-3F78F6A0ACC8}"/>
              </a:ext>
            </a:extLst>
          </p:cNvPr>
          <p:cNvSpPr txBox="1">
            <a:spLocks/>
          </p:cNvSpPr>
          <p:nvPr/>
        </p:nvSpPr>
        <p:spPr>
          <a:xfrm>
            <a:off x="5449823" y="2414016"/>
            <a:ext cx="6315458" cy="45841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latin typeface="Abadi"/>
              <a:cs typeface="Calibri" panose="020F0502020204030204"/>
            </a:endParaRPr>
          </a:p>
          <a:p>
            <a:pPr marL="0" indent="0" algn="ctr">
              <a:buFont typeface="Arial" panose="020B0604020202020204" pitchFamily="34" charset="0"/>
              <a:buNone/>
            </a:pPr>
            <a:r>
              <a:rPr lang="en-US" sz="7200" b="1" dirty="0">
                <a:solidFill>
                  <a:schemeClr val="accent5">
                    <a:lumMod val="75000"/>
                  </a:schemeClr>
                </a:solidFill>
                <a:cs typeface="Calibri" panose="020F0502020204030204"/>
              </a:rPr>
              <a:t>True</a:t>
            </a:r>
            <a:r>
              <a:rPr lang="en-US" sz="7200" dirty="0">
                <a:solidFill>
                  <a:schemeClr val="accent5">
                    <a:lumMod val="75000"/>
                  </a:schemeClr>
                </a:solidFill>
                <a:cs typeface="Calibri" panose="020F0502020204030204"/>
              </a:rPr>
              <a:t> </a:t>
            </a:r>
            <a:r>
              <a:rPr lang="en-US" sz="4400" dirty="0">
                <a:solidFill>
                  <a:schemeClr val="accent5">
                    <a:lumMod val="60000"/>
                    <a:lumOff val="40000"/>
                  </a:schemeClr>
                </a:solidFill>
                <a:cs typeface="Calibri" panose="020F0502020204030204"/>
              </a:rPr>
              <a:t>or</a:t>
            </a:r>
            <a:r>
              <a:rPr lang="en-US" sz="7200" dirty="0">
                <a:solidFill>
                  <a:schemeClr val="accent5">
                    <a:lumMod val="75000"/>
                  </a:schemeClr>
                </a:solidFill>
                <a:cs typeface="Calibri" panose="020F0502020204030204"/>
              </a:rPr>
              <a:t> </a:t>
            </a:r>
            <a:r>
              <a:rPr lang="en-US" sz="7200" b="1" dirty="0">
                <a:solidFill>
                  <a:schemeClr val="accent5">
                    <a:lumMod val="75000"/>
                  </a:schemeClr>
                </a:solidFill>
                <a:cs typeface="Calibri" panose="020F0502020204030204"/>
              </a:rPr>
              <a:t>False</a:t>
            </a:r>
            <a:r>
              <a:rPr lang="en-US" sz="7200" dirty="0">
                <a:solidFill>
                  <a:schemeClr val="accent5">
                    <a:lumMod val="75000"/>
                  </a:schemeClr>
                </a:solidFill>
                <a:cs typeface="Calibri" panose="020F0502020204030204"/>
              </a:rPr>
              <a:t> </a:t>
            </a:r>
          </a:p>
          <a:p>
            <a:pPr marL="0" indent="0" algn="ctr">
              <a:buFont typeface="Arial" panose="020B0604020202020204" pitchFamily="34" charset="0"/>
              <a:buNone/>
            </a:pPr>
            <a:endParaRPr lang="en-US" dirty="0">
              <a:latin typeface="Abadi"/>
              <a:cs typeface="Calibri" panose="020F0502020204030204"/>
            </a:endParaRPr>
          </a:p>
          <a:p>
            <a:pPr marL="0" indent="0" algn="ctr">
              <a:lnSpc>
                <a:spcPct val="90000"/>
              </a:lnSpc>
              <a:spcBef>
                <a:spcPct val="0"/>
              </a:spcBef>
              <a:buNone/>
            </a:pPr>
            <a:r>
              <a:rPr lang="en-US" sz="3600" dirty="0">
                <a:latin typeface="+mj-lt"/>
                <a:cs typeface="Segoe UI"/>
              </a:rPr>
              <a:t>NTEU-represented employees touch the lives of every American in meaningful, positive ways. </a:t>
            </a:r>
            <a:endParaRPr lang="en-US" sz="3600" dirty="0">
              <a:latin typeface="+mj-lt"/>
            </a:endParaRPr>
          </a:p>
        </p:txBody>
      </p:sp>
      <p:cxnSp>
        <p:nvCxnSpPr>
          <p:cNvPr id="5" name="Straight Connector 4">
            <a:extLst>
              <a:ext uri="{FF2B5EF4-FFF2-40B4-BE49-F238E27FC236}">
                <a16:creationId xmlns:a16="http://schemas.microsoft.com/office/drawing/2014/main" id="{9D587B7C-A8C5-99C5-3FC4-59E2EE190538}"/>
              </a:ext>
            </a:extLst>
          </p:cNvPr>
          <p:cNvCxnSpPr>
            <a:cxnSpLocks/>
          </p:cNvCxnSpPr>
          <p:nvPr/>
        </p:nvCxnSpPr>
        <p:spPr>
          <a:xfrm>
            <a:off x="5242560" y="4023360"/>
            <a:ext cx="66202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986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B71E7DC-63F8-B7D4-879B-21B909A3D1CE}"/>
              </a:ext>
            </a:extLst>
          </p:cNvPr>
          <p:cNvSpPr/>
          <p:nvPr/>
        </p:nvSpPr>
        <p:spPr>
          <a:xfrm>
            <a:off x="0" y="-109728"/>
            <a:ext cx="12192000" cy="24584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ED6E36AD-435E-198A-46C0-B68739BC30B6}"/>
              </a:ext>
            </a:extLst>
          </p:cNvPr>
          <p:cNvSpPr txBox="1">
            <a:spLocks/>
          </p:cNvSpPr>
          <p:nvPr/>
        </p:nvSpPr>
        <p:spPr>
          <a:xfrm>
            <a:off x="3353924" y="2164078"/>
            <a:ext cx="8331235" cy="41696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200" dirty="0">
                <a:solidFill>
                  <a:srgbClr val="000000"/>
                </a:solidFill>
                <a:latin typeface="+mj-lt"/>
              </a:rPr>
              <a:t>The list of critical tasks NTEU-represented employees perform for our nation each and every day is very long. Our members do everything from guarding our borders to safeguarding our food, air and water, to supporting research for a global clean energy economy, to collecting the revenue that keeps our country functioning.</a:t>
            </a:r>
            <a:endParaRPr lang="en-US" sz="3200" dirty="0">
              <a:latin typeface="+mj-lt"/>
            </a:endParaRPr>
          </a:p>
        </p:txBody>
      </p:sp>
      <p:sp>
        <p:nvSpPr>
          <p:cNvPr id="16" name="TextBox 15">
            <a:extLst>
              <a:ext uri="{FF2B5EF4-FFF2-40B4-BE49-F238E27FC236}">
                <a16:creationId xmlns:a16="http://schemas.microsoft.com/office/drawing/2014/main" id="{4FA66F40-6AA6-6F24-C6A1-A85040237FF7}"/>
              </a:ext>
            </a:extLst>
          </p:cNvPr>
          <p:cNvSpPr txBox="1"/>
          <p:nvPr/>
        </p:nvSpPr>
        <p:spPr>
          <a:xfrm>
            <a:off x="376827" y="1938526"/>
            <a:ext cx="2977097" cy="1446550"/>
          </a:xfrm>
          <a:prstGeom prst="rect">
            <a:avLst/>
          </a:prstGeom>
          <a:noFill/>
        </p:spPr>
        <p:txBody>
          <a:bodyPr wrap="none" rtlCol="0">
            <a:spAutoFit/>
          </a:bodyPr>
          <a:lstStyle/>
          <a:p>
            <a:r>
              <a:rPr lang="en-US" sz="8800" b="1" dirty="0">
                <a:solidFill>
                  <a:schemeClr val="accent1"/>
                </a:solidFill>
              </a:rPr>
              <a:t>TRUE:</a:t>
            </a:r>
          </a:p>
        </p:txBody>
      </p:sp>
      <p:pic>
        <p:nvPicPr>
          <p:cNvPr id="19" name="Picture 18">
            <a:extLst>
              <a:ext uri="{FF2B5EF4-FFF2-40B4-BE49-F238E27FC236}">
                <a16:creationId xmlns:a16="http://schemas.microsoft.com/office/drawing/2014/main" id="{E1C2B0B5-2143-2EAC-7A76-32FA1C18BA1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16200000">
            <a:off x="0" y="0"/>
            <a:ext cx="1865376" cy="1865376"/>
          </a:xfrm>
          <a:prstGeom prst="rect">
            <a:avLst/>
          </a:prstGeom>
        </p:spPr>
      </p:pic>
      <p:pic>
        <p:nvPicPr>
          <p:cNvPr id="20" name="Picture 19">
            <a:extLst>
              <a:ext uri="{FF2B5EF4-FFF2-40B4-BE49-F238E27FC236}">
                <a16:creationId xmlns:a16="http://schemas.microsoft.com/office/drawing/2014/main" id="{CDFB62EE-03FB-C2B4-F1A4-9B2A0E93174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16200000">
            <a:off x="2062887" y="0"/>
            <a:ext cx="1865376" cy="1865376"/>
          </a:xfrm>
          <a:prstGeom prst="rect">
            <a:avLst/>
          </a:prstGeom>
        </p:spPr>
      </p:pic>
      <p:pic>
        <p:nvPicPr>
          <p:cNvPr id="21" name="Picture 20">
            <a:extLst>
              <a:ext uri="{FF2B5EF4-FFF2-40B4-BE49-F238E27FC236}">
                <a16:creationId xmlns:a16="http://schemas.microsoft.com/office/drawing/2014/main" id="{BF3A82C8-7CF1-8D90-9D22-82635739FEE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rot="16200000">
            <a:off x="4125774" y="0"/>
            <a:ext cx="1865376" cy="1865376"/>
          </a:xfrm>
          <a:prstGeom prst="rect">
            <a:avLst/>
          </a:prstGeom>
        </p:spPr>
      </p:pic>
      <p:pic>
        <p:nvPicPr>
          <p:cNvPr id="22" name="Picture 21">
            <a:extLst>
              <a:ext uri="{FF2B5EF4-FFF2-40B4-BE49-F238E27FC236}">
                <a16:creationId xmlns:a16="http://schemas.microsoft.com/office/drawing/2014/main" id="{5AA8C21A-5F4F-4371-4FB8-0C1E5E00A32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16200000">
            <a:off x="6188661" y="0"/>
            <a:ext cx="1865376" cy="1865376"/>
          </a:xfrm>
          <a:prstGeom prst="rect">
            <a:avLst/>
          </a:prstGeom>
        </p:spPr>
      </p:pic>
      <p:pic>
        <p:nvPicPr>
          <p:cNvPr id="23" name="Picture 22">
            <a:extLst>
              <a:ext uri="{FF2B5EF4-FFF2-40B4-BE49-F238E27FC236}">
                <a16:creationId xmlns:a16="http://schemas.microsoft.com/office/drawing/2014/main" id="{F134C2B5-98F2-573B-59CF-386EFE4F00B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251548" y="0"/>
            <a:ext cx="1865376" cy="1865376"/>
          </a:xfrm>
          <a:prstGeom prst="rect">
            <a:avLst/>
          </a:prstGeom>
        </p:spPr>
      </p:pic>
      <p:pic>
        <p:nvPicPr>
          <p:cNvPr id="24" name="Picture 23">
            <a:extLst>
              <a:ext uri="{FF2B5EF4-FFF2-40B4-BE49-F238E27FC236}">
                <a16:creationId xmlns:a16="http://schemas.microsoft.com/office/drawing/2014/main" id="{8D39149C-4A86-0322-9F40-DAC0E229D5A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314433" y="0"/>
            <a:ext cx="1865376" cy="1865376"/>
          </a:xfrm>
          <a:prstGeom prst="rect">
            <a:avLst/>
          </a:prstGeom>
        </p:spPr>
      </p:pic>
    </p:spTree>
    <p:extLst>
      <p:ext uri="{BB962C8B-B14F-4D97-AF65-F5344CB8AC3E}">
        <p14:creationId xmlns:p14="http://schemas.microsoft.com/office/powerpoint/2010/main" val="1957657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59381DA-3D44-1851-8769-18F6E6DC4014}"/>
              </a:ext>
            </a:extLst>
          </p:cNvPr>
          <p:cNvSpPr>
            <a:spLocks noGrp="1"/>
          </p:cNvSpPr>
          <p:nvPr>
            <p:ph type="ctrTitle"/>
          </p:nvPr>
        </p:nvSpPr>
        <p:spPr>
          <a:xfrm>
            <a:off x="0" y="4458081"/>
            <a:ext cx="12192000" cy="1336040"/>
          </a:xfrm>
        </p:spPr>
        <p:txBody>
          <a:bodyPr/>
          <a:lstStyle/>
          <a:p>
            <a:r>
              <a:rPr lang="en-US" sz="7200" dirty="0">
                <a:solidFill>
                  <a:schemeClr val="bg1"/>
                </a:solidFill>
                <a:latin typeface="+mn-lt"/>
              </a:rPr>
              <a:t>Thank you for all that you do!</a:t>
            </a:r>
          </a:p>
        </p:txBody>
      </p:sp>
    </p:spTree>
    <p:extLst>
      <p:ext uri="{BB962C8B-B14F-4D97-AF65-F5344CB8AC3E}">
        <p14:creationId xmlns:p14="http://schemas.microsoft.com/office/powerpoint/2010/main" val="2704559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B0667-92E8-F311-DDF4-BFA53CFF6CB2}"/>
              </a:ext>
            </a:extLst>
          </p:cNvPr>
          <p:cNvSpPr>
            <a:spLocks noGrp="1"/>
          </p:cNvSpPr>
          <p:nvPr>
            <p:ph idx="1"/>
          </p:nvPr>
        </p:nvSpPr>
        <p:spPr/>
        <p:txBody>
          <a:bodyPr vert="horz" lIns="91440" tIns="45720" rIns="91440" bIns="45720" rtlCol="0" anchor="t">
            <a:normAutofit/>
          </a:bodyPr>
          <a:lstStyle/>
          <a:p>
            <a:pPr marL="0" indent="0">
              <a:buNone/>
            </a:pPr>
            <a:endParaRPr lang="en-US" sz="2000">
              <a:latin typeface="Abadi"/>
              <a:cs typeface="Calibri" panose="020F0502020204030204"/>
            </a:endParaRPr>
          </a:p>
          <a:p>
            <a:pPr marL="0" indent="0" algn="ctr">
              <a:buNone/>
            </a:pPr>
            <a:r>
              <a:rPr lang="en-US" sz="7200" b="1" dirty="0">
                <a:solidFill>
                  <a:schemeClr val="accent5">
                    <a:lumMod val="75000"/>
                  </a:schemeClr>
                </a:solidFill>
                <a:cs typeface="Calibri" panose="020F0502020204030204"/>
              </a:rPr>
              <a:t>True</a:t>
            </a:r>
            <a:r>
              <a:rPr lang="en-US" sz="7200" dirty="0">
                <a:solidFill>
                  <a:schemeClr val="accent5">
                    <a:lumMod val="75000"/>
                  </a:schemeClr>
                </a:solidFill>
                <a:cs typeface="Calibri" panose="020F0502020204030204"/>
              </a:rPr>
              <a:t> </a:t>
            </a:r>
            <a:r>
              <a:rPr lang="en-US" sz="4400" dirty="0">
                <a:solidFill>
                  <a:schemeClr val="accent5">
                    <a:lumMod val="60000"/>
                    <a:lumOff val="40000"/>
                  </a:schemeClr>
                </a:solidFill>
                <a:cs typeface="Calibri" panose="020F0502020204030204"/>
              </a:rPr>
              <a:t>or</a:t>
            </a:r>
            <a:r>
              <a:rPr lang="en-US" sz="7200" dirty="0">
                <a:solidFill>
                  <a:schemeClr val="accent5">
                    <a:lumMod val="75000"/>
                  </a:schemeClr>
                </a:solidFill>
                <a:cs typeface="Calibri" panose="020F0502020204030204"/>
              </a:rPr>
              <a:t> </a:t>
            </a:r>
            <a:r>
              <a:rPr lang="en-US" sz="7200" b="1" dirty="0">
                <a:solidFill>
                  <a:schemeClr val="accent5">
                    <a:lumMod val="75000"/>
                  </a:schemeClr>
                </a:solidFill>
                <a:cs typeface="Calibri" panose="020F0502020204030204"/>
              </a:rPr>
              <a:t>False</a:t>
            </a:r>
            <a:r>
              <a:rPr lang="en-US" sz="7200" dirty="0">
                <a:solidFill>
                  <a:schemeClr val="accent5">
                    <a:lumMod val="75000"/>
                  </a:schemeClr>
                </a:solidFill>
                <a:cs typeface="Calibri" panose="020F0502020204030204"/>
              </a:rPr>
              <a:t> </a:t>
            </a:r>
          </a:p>
          <a:p>
            <a:pPr marL="0" indent="0" algn="ctr">
              <a:buNone/>
            </a:pPr>
            <a:endParaRPr lang="en-US">
              <a:latin typeface="Abadi"/>
              <a:cs typeface="Calibri" panose="020F0502020204030204"/>
            </a:endParaRPr>
          </a:p>
          <a:p>
            <a:pPr marL="0" indent="0" algn="ctr">
              <a:buNone/>
            </a:pPr>
            <a:r>
              <a:rPr lang="en-US" sz="4800" dirty="0">
                <a:latin typeface="+mj-lt"/>
                <a:cs typeface="Calibri" panose="020F0502020204030204"/>
              </a:rPr>
              <a:t>NTEU only represents employees at my agency.</a:t>
            </a:r>
          </a:p>
        </p:txBody>
      </p:sp>
      <p:cxnSp>
        <p:nvCxnSpPr>
          <p:cNvPr id="6" name="Straight Connector 5">
            <a:extLst>
              <a:ext uri="{FF2B5EF4-FFF2-40B4-BE49-F238E27FC236}">
                <a16:creationId xmlns:a16="http://schemas.microsoft.com/office/drawing/2014/main" id="{9E6B3615-375F-DB6E-93AC-DBF39BAEBB80}"/>
              </a:ext>
            </a:extLst>
          </p:cNvPr>
          <p:cNvCxnSpPr>
            <a:cxnSpLocks/>
          </p:cNvCxnSpPr>
          <p:nvPr/>
        </p:nvCxnSpPr>
        <p:spPr>
          <a:xfrm>
            <a:off x="5242560" y="3706368"/>
            <a:ext cx="66202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833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ollage of people holding a sign&#10;&#10;Description automatically generated">
            <a:extLst>
              <a:ext uri="{FF2B5EF4-FFF2-40B4-BE49-F238E27FC236}">
                <a16:creationId xmlns:a16="http://schemas.microsoft.com/office/drawing/2014/main" id="{C6001299-2CBB-DE3D-6533-BC664D6D93AE}"/>
              </a:ext>
            </a:extLst>
          </p:cNvPr>
          <p:cNvPicPr>
            <a:picLocks noChangeAspect="1"/>
          </p:cNvPicPr>
          <p:nvPr/>
        </p:nvPicPr>
        <p:blipFill rotWithShape="1">
          <a:blip r:embed="rId3" cstate="hqprint">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7340"/>
                    </a14:imgEffect>
                    <a14:imgEffect>
                      <a14:saturation sat="216000"/>
                    </a14:imgEffect>
                  </a14:imgLayer>
                </a14:imgProps>
              </a:ext>
              <a:ext uri="{28A0092B-C50C-407E-A947-70E740481C1C}">
                <a14:useLocalDpi xmlns:a14="http://schemas.microsoft.com/office/drawing/2010/main"/>
              </a:ext>
            </a:extLst>
          </a:blip>
          <a:srcRect/>
          <a:stretch/>
        </p:blipFill>
        <p:spPr>
          <a:xfrm>
            <a:off x="-1" y="10"/>
            <a:ext cx="12192001" cy="4201449"/>
          </a:xfrm>
          <a:prstGeom prst="rect">
            <a:avLst/>
          </a:prstGeom>
        </p:spPr>
      </p:pic>
      <p:sp>
        <p:nvSpPr>
          <p:cNvPr id="9" name="Rectangle 8">
            <a:extLst>
              <a:ext uri="{FF2B5EF4-FFF2-40B4-BE49-F238E27FC236}">
                <a16:creationId xmlns:a16="http://schemas.microsoft.com/office/drawing/2014/main" id="{46FF82E1-E5D3-5985-19AD-3B22FF0CF763}"/>
              </a:ext>
            </a:extLst>
          </p:cNvPr>
          <p:cNvSpPr/>
          <p:nvPr/>
        </p:nvSpPr>
        <p:spPr>
          <a:xfrm>
            <a:off x="0" y="2104887"/>
            <a:ext cx="12192000" cy="2118367"/>
          </a:xfrm>
          <a:prstGeom prst="rect">
            <a:avLst/>
          </a:prstGeom>
          <a:gradFill>
            <a:gsLst>
              <a:gs pos="0">
                <a:schemeClr val="bg1">
                  <a:alpha val="0"/>
                </a:schemeClr>
              </a:gs>
              <a:gs pos="100000">
                <a:schemeClr val="bg1"/>
              </a:gs>
            </a:gsLst>
            <a:lin ang="5400000" scaled="1"/>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9C8AC1D2-490E-FE81-0EC3-1716BCD38BA6}"/>
              </a:ext>
            </a:extLst>
          </p:cNvPr>
          <p:cNvPicPr>
            <a:picLocks noChangeAspect="1"/>
          </p:cNvPicPr>
          <p:nvPr/>
        </p:nvPicPr>
        <p:blipFill>
          <a:blip r:embed="rId5"/>
          <a:stretch>
            <a:fillRect/>
          </a:stretch>
        </p:blipFill>
        <p:spPr>
          <a:xfrm>
            <a:off x="6095999" y="3279985"/>
            <a:ext cx="5259323" cy="1381732"/>
          </a:xfrm>
          <a:prstGeom prst="rect">
            <a:avLst/>
          </a:prstGeom>
        </p:spPr>
      </p:pic>
      <p:sp>
        <p:nvSpPr>
          <p:cNvPr id="6" name="TextBox 5">
            <a:extLst>
              <a:ext uri="{FF2B5EF4-FFF2-40B4-BE49-F238E27FC236}">
                <a16:creationId xmlns:a16="http://schemas.microsoft.com/office/drawing/2014/main" id="{2B215CDD-4C96-9866-7D1C-5A555BD35C53}"/>
              </a:ext>
            </a:extLst>
          </p:cNvPr>
          <p:cNvSpPr txBox="1"/>
          <p:nvPr/>
        </p:nvSpPr>
        <p:spPr>
          <a:xfrm>
            <a:off x="739141" y="4959103"/>
            <a:ext cx="2864816" cy="1446550"/>
          </a:xfrm>
          <a:prstGeom prst="rect">
            <a:avLst/>
          </a:prstGeom>
          <a:noFill/>
        </p:spPr>
        <p:txBody>
          <a:bodyPr wrap="square" rtlCol="0">
            <a:spAutoFit/>
          </a:bodyPr>
          <a:lstStyle/>
          <a:p>
            <a:r>
              <a:rPr lang="en-US" sz="8800" b="1" dirty="0">
                <a:solidFill>
                  <a:schemeClr val="accent1"/>
                </a:solidFill>
              </a:rPr>
              <a:t>False:</a:t>
            </a:r>
          </a:p>
        </p:txBody>
      </p:sp>
      <p:sp>
        <p:nvSpPr>
          <p:cNvPr id="7" name="TextBox 6">
            <a:extLst>
              <a:ext uri="{FF2B5EF4-FFF2-40B4-BE49-F238E27FC236}">
                <a16:creationId xmlns:a16="http://schemas.microsoft.com/office/drawing/2014/main" id="{6366EF65-CDEE-D2ED-EA05-0BB266875830}"/>
              </a:ext>
            </a:extLst>
          </p:cNvPr>
          <p:cNvSpPr txBox="1"/>
          <p:nvPr/>
        </p:nvSpPr>
        <p:spPr>
          <a:xfrm>
            <a:off x="3613403" y="5143769"/>
            <a:ext cx="7839456" cy="1077218"/>
          </a:xfrm>
          <a:prstGeom prst="rect">
            <a:avLst/>
          </a:prstGeom>
          <a:noFill/>
        </p:spPr>
        <p:txBody>
          <a:bodyPr wrap="square" rtlCol="0">
            <a:spAutoFit/>
          </a:bodyPr>
          <a:lstStyle/>
          <a:p>
            <a:r>
              <a:rPr lang="en-US" sz="3200"/>
              <a:t>NTEU proudly represents federal employees at 35 different federal agencies and offices.</a:t>
            </a:r>
            <a:endParaRPr lang="en-US" sz="3200" dirty="0"/>
          </a:p>
        </p:txBody>
      </p:sp>
    </p:spTree>
    <p:extLst>
      <p:ext uri="{BB962C8B-B14F-4D97-AF65-F5344CB8AC3E}">
        <p14:creationId xmlns:p14="http://schemas.microsoft.com/office/powerpoint/2010/main" val="3904898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B0667-92E8-F311-DDF4-BFA53CFF6CB2}"/>
              </a:ext>
            </a:extLst>
          </p:cNvPr>
          <p:cNvSpPr>
            <a:spLocks noGrp="1"/>
          </p:cNvSpPr>
          <p:nvPr>
            <p:ph idx="1"/>
          </p:nvPr>
        </p:nvSpPr>
        <p:spPr>
          <a:xfrm>
            <a:off x="5242560" y="2157983"/>
            <a:ext cx="6620256" cy="4018979"/>
          </a:xfrm>
        </p:spPr>
        <p:txBody>
          <a:bodyPr vert="horz" lIns="91440" tIns="45720" rIns="91440" bIns="45720" rtlCol="0" anchor="t">
            <a:normAutofit fontScale="92500" lnSpcReduction="10000"/>
          </a:bodyPr>
          <a:lstStyle/>
          <a:p>
            <a:pPr marL="0" indent="0" algn="ctr">
              <a:lnSpc>
                <a:spcPct val="100000"/>
              </a:lnSpc>
              <a:spcBef>
                <a:spcPts val="0"/>
              </a:spcBef>
              <a:buNone/>
            </a:pPr>
            <a:r>
              <a:rPr lang="en-US" sz="4800" dirty="0">
                <a:solidFill>
                  <a:srgbClr val="000000"/>
                </a:solidFill>
                <a:latin typeface="+mj-lt"/>
                <a:cs typeface="Segoe UI"/>
              </a:rPr>
              <a:t>The newest bargaining unit to join our union comes from which </a:t>
            </a:r>
            <a:r>
              <a:rPr lang="en-US" sz="4800" dirty="0">
                <a:latin typeface="+mj-lt"/>
                <a:cs typeface="Segoe UI"/>
              </a:rPr>
              <a:t>agency?</a:t>
            </a:r>
          </a:p>
          <a:p>
            <a:pPr marL="0" indent="0" algn="ctr">
              <a:lnSpc>
                <a:spcPct val="100000"/>
              </a:lnSpc>
              <a:spcBef>
                <a:spcPts val="0"/>
              </a:spcBef>
              <a:buNone/>
            </a:pPr>
            <a:endParaRPr lang="en-US" sz="3900" dirty="0">
              <a:cs typeface="Segoe UI"/>
            </a:endParaRPr>
          </a:p>
          <a:p>
            <a:pPr marL="0" indent="0">
              <a:lnSpc>
                <a:spcPct val="100000"/>
              </a:lnSpc>
              <a:spcBef>
                <a:spcPts val="0"/>
              </a:spcBef>
              <a:buNone/>
            </a:pPr>
            <a:r>
              <a:rPr lang="en-US" sz="3000" dirty="0">
                <a:cs typeface="Segoe UI"/>
              </a:rPr>
              <a:t>A. Federal Housing Finance Agency </a:t>
            </a:r>
            <a:br>
              <a:rPr lang="en-US" sz="3000" dirty="0">
                <a:cs typeface="Segoe UI"/>
              </a:rPr>
            </a:br>
            <a:r>
              <a:rPr lang="en-US" sz="3000" dirty="0">
                <a:cs typeface="Segoe UI"/>
              </a:rPr>
              <a:t>B. The Department of Labor </a:t>
            </a:r>
            <a:br>
              <a:rPr lang="en-US" sz="3000" dirty="0">
                <a:cs typeface="Segoe UI"/>
              </a:rPr>
            </a:br>
            <a:r>
              <a:rPr lang="en-US" sz="3000" dirty="0">
                <a:cs typeface="Segoe UI"/>
              </a:rPr>
              <a:t>C. The Justice Department </a:t>
            </a:r>
            <a:br>
              <a:rPr lang="en-US" sz="3000" dirty="0">
                <a:cs typeface="Segoe UI"/>
              </a:rPr>
            </a:br>
            <a:r>
              <a:rPr lang="en-US" sz="3000" dirty="0">
                <a:cs typeface="Segoe UI"/>
              </a:rPr>
              <a:t>D. The Department of Education </a:t>
            </a:r>
            <a:endParaRPr lang="en-US" sz="3000" dirty="0">
              <a:cs typeface="Calibri" panose="020F0502020204030204"/>
            </a:endParaRPr>
          </a:p>
        </p:txBody>
      </p:sp>
      <p:cxnSp>
        <p:nvCxnSpPr>
          <p:cNvPr id="2" name="Straight Connector 1">
            <a:extLst>
              <a:ext uri="{FF2B5EF4-FFF2-40B4-BE49-F238E27FC236}">
                <a16:creationId xmlns:a16="http://schemas.microsoft.com/office/drawing/2014/main" id="{737355AB-1867-1D07-6DA1-7DDAA40AF8E8}"/>
              </a:ext>
            </a:extLst>
          </p:cNvPr>
          <p:cNvCxnSpPr>
            <a:cxnSpLocks/>
          </p:cNvCxnSpPr>
          <p:nvPr/>
        </p:nvCxnSpPr>
        <p:spPr>
          <a:xfrm>
            <a:off x="5242560" y="4247681"/>
            <a:ext cx="66202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58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0253BE9F-C8F0-2712-CD91-84F6F5E6A13D}"/>
              </a:ext>
            </a:extLst>
          </p:cNvPr>
          <p:cNvSpPr txBox="1">
            <a:spLocks/>
          </p:cNvSpPr>
          <p:nvPr/>
        </p:nvSpPr>
        <p:spPr>
          <a:xfrm>
            <a:off x="713232" y="4114800"/>
            <a:ext cx="10765536" cy="27432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r>
              <a:rPr lang="en-US" sz="3600" dirty="0">
                <a:solidFill>
                  <a:srgbClr val="000000"/>
                </a:solidFill>
                <a:latin typeface="+mj-lt"/>
                <a:cs typeface="Segoe UI"/>
              </a:rPr>
              <a:t>In August, employees of the Federal Housing Finance Agency overwhelmingly voted for NTEU representation.</a:t>
            </a:r>
          </a:p>
          <a:p>
            <a:pPr algn="ctr">
              <a:lnSpc>
                <a:spcPct val="100000"/>
              </a:lnSpc>
            </a:pPr>
            <a:r>
              <a:rPr lang="en-US" sz="3600" dirty="0">
                <a:solidFill>
                  <a:srgbClr val="000000"/>
                </a:solidFill>
                <a:latin typeface="+mj-lt"/>
                <a:cs typeface="Segoe UI"/>
              </a:rPr>
              <a:t>Welcome to the union, FHFA employees at Chapter 343!</a:t>
            </a:r>
            <a:endParaRPr lang="en-US" sz="3600" dirty="0">
              <a:latin typeface="+mj-lt"/>
              <a:cs typeface="Calibri"/>
            </a:endParaRPr>
          </a:p>
        </p:txBody>
      </p:sp>
      <p:sp>
        <p:nvSpPr>
          <p:cNvPr id="5" name="TextBox 4">
            <a:extLst>
              <a:ext uri="{FF2B5EF4-FFF2-40B4-BE49-F238E27FC236}">
                <a16:creationId xmlns:a16="http://schemas.microsoft.com/office/drawing/2014/main" id="{287F2D11-10D6-F31A-F79A-244E98DD95D3}"/>
              </a:ext>
            </a:extLst>
          </p:cNvPr>
          <p:cNvSpPr txBox="1"/>
          <p:nvPr/>
        </p:nvSpPr>
        <p:spPr>
          <a:xfrm>
            <a:off x="6400799" y="2318629"/>
            <a:ext cx="3828288" cy="1446550"/>
          </a:xfrm>
          <a:prstGeom prst="rect">
            <a:avLst/>
          </a:prstGeom>
          <a:noFill/>
        </p:spPr>
        <p:txBody>
          <a:bodyPr wrap="square" rtlCol="0">
            <a:spAutoFit/>
          </a:bodyPr>
          <a:lstStyle/>
          <a:p>
            <a:r>
              <a:rPr lang="en-US" sz="8800" dirty="0">
                <a:latin typeface="+mj-lt"/>
                <a:cs typeface="Segoe UI"/>
              </a:rPr>
              <a:t>A. FHFA</a:t>
            </a:r>
            <a:endParaRPr lang="en-US" sz="8800" dirty="0">
              <a:latin typeface="+mj-lt"/>
            </a:endParaRPr>
          </a:p>
        </p:txBody>
      </p:sp>
      <p:sp>
        <p:nvSpPr>
          <p:cNvPr id="6" name="TextBox 5">
            <a:extLst>
              <a:ext uri="{FF2B5EF4-FFF2-40B4-BE49-F238E27FC236}">
                <a16:creationId xmlns:a16="http://schemas.microsoft.com/office/drawing/2014/main" id="{2F46656F-1772-D060-47B2-FFC6E6AEF990}"/>
              </a:ext>
            </a:extLst>
          </p:cNvPr>
          <p:cNvSpPr txBox="1"/>
          <p:nvPr/>
        </p:nvSpPr>
        <p:spPr>
          <a:xfrm>
            <a:off x="1848612" y="2329534"/>
            <a:ext cx="4552187" cy="1446550"/>
          </a:xfrm>
          <a:prstGeom prst="rect">
            <a:avLst/>
          </a:prstGeom>
          <a:noFill/>
        </p:spPr>
        <p:txBody>
          <a:bodyPr wrap="square" rtlCol="0">
            <a:spAutoFit/>
          </a:bodyPr>
          <a:lstStyle/>
          <a:p>
            <a:r>
              <a:rPr lang="en-US" sz="8800" b="1" dirty="0">
                <a:solidFill>
                  <a:schemeClr val="accent1"/>
                </a:solidFill>
              </a:rPr>
              <a:t>Answer:</a:t>
            </a:r>
          </a:p>
        </p:txBody>
      </p:sp>
    </p:spTree>
    <p:extLst>
      <p:ext uri="{BB962C8B-B14F-4D97-AF65-F5344CB8AC3E}">
        <p14:creationId xmlns:p14="http://schemas.microsoft.com/office/powerpoint/2010/main" val="2411211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18C94B6-D85F-7899-A4B8-76508AB23ED4}"/>
              </a:ext>
            </a:extLst>
          </p:cNvPr>
          <p:cNvSpPr txBox="1">
            <a:spLocks/>
          </p:cNvSpPr>
          <p:nvPr/>
        </p:nvSpPr>
        <p:spPr>
          <a:xfrm>
            <a:off x="5449823" y="2097024"/>
            <a:ext cx="6315458" cy="45841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latin typeface="Abadi"/>
              <a:cs typeface="Calibri" panose="020F0502020204030204"/>
            </a:endParaRPr>
          </a:p>
          <a:p>
            <a:pPr marL="0" indent="0" algn="ctr">
              <a:buFont typeface="Arial" panose="020B0604020202020204" pitchFamily="34" charset="0"/>
              <a:buNone/>
            </a:pPr>
            <a:r>
              <a:rPr lang="en-US" sz="7200" b="1" dirty="0">
                <a:solidFill>
                  <a:schemeClr val="accent5">
                    <a:lumMod val="75000"/>
                  </a:schemeClr>
                </a:solidFill>
                <a:cs typeface="Calibri" panose="020F0502020204030204"/>
              </a:rPr>
              <a:t>True</a:t>
            </a:r>
            <a:r>
              <a:rPr lang="en-US" sz="7200" dirty="0">
                <a:solidFill>
                  <a:schemeClr val="accent5">
                    <a:lumMod val="75000"/>
                  </a:schemeClr>
                </a:solidFill>
                <a:cs typeface="Calibri" panose="020F0502020204030204"/>
              </a:rPr>
              <a:t> </a:t>
            </a:r>
            <a:r>
              <a:rPr lang="en-US" sz="4400" dirty="0">
                <a:solidFill>
                  <a:schemeClr val="accent5">
                    <a:lumMod val="60000"/>
                    <a:lumOff val="40000"/>
                  </a:schemeClr>
                </a:solidFill>
                <a:cs typeface="Calibri" panose="020F0502020204030204"/>
              </a:rPr>
              <a:t>or</a:t>
            </a:r>
            <a:r>
              <a:rPr lang="en-US" sz="7200" dirty="0">
                <a:solidFill>
                  <a:schemeClr val="accent5">
                    <a:lumMod val="75000"/>
                  </a:schemeClr>
                </a:solidFill>
                <a:cs typeface="Calibri" panose="020F0502020204030204"/>
              </a:rPr>
              <a:t> </a:t>
            </a:r>
            <a:r>
              <a:rPr lang="en-US" sz="7200" b="1" dirty="0">
                <a:solidFill>
                  <a:schemeClr val="accent5">
                    <a:lumMod val="75000"/>
                  </a:schemeClr>
                </a:solidFill>
                <a:cs typeface="Calibri" panose="020F0502020204030204"/>
              </a:rPr>
              <a:t>False</a:t>
            </a:r>
            <a:r>
              <a:rPr lang="en-US" sz="7200" dirty="0">
                <a:solidFill>
                  <a:schemeClr val="accent5">
                    <a:lumMod val="75000"/>
                  </a:schemeClr>
                </a:solidFill>
                <a:cs typeface="Calibri" panose="020F0502020204030204"/>
              </a:rPr>
              <a:t> </a:t>
            </a:r>
          </a:p>
          <a:p>
            <a:pPr marL="0" indent="0" algn="ctr">
              <a:buFont typeface="Arial" panose="020B0604020202020204" pitchFamily="34" charset="0"/>
              <a:buNone/>
            </a:pPr>
            <a:endParaRPr lang="en-US" dirty="0">
              <a:latin typeface="Abadi"/>
              <a:cs typeface="Calibri" panose="020F0502020204030204"/>
            </a:endParaRPr>
          </a:p>
          <a:p>
            <a:pPr marL="0" indent="0" algn="ctr">
              <a:spcBef>
                <a:spcPct val="0"/>
              </a:spcBef>
              <a:buNone/>
            </a:pPr>
            <a:r>
              <a:rPr lang="en-US" sz="3600" dirty="0">
                <a:latin typeface="+mj-lt"/>
                <a:cs typeface="Segoe UI"/>
              </a:rPr>
              <a:t>When NTEU negotiates new contracts and agreements, our </a:t>
            </a:r>
            <a:r>
              <a:rPr lang="en-US" sz="3600" dirty="0">
                <a:solidFill>
                  <a:srgbClr val="000000"/>
                </a:solidFill>
                <a:latin typeface="+mj-lt"/>
                <a:cs typeface="Segoe UI"/>
              </a:rPr>
              <a:t>bargaining </a:t>
            </a:r>
            <a:r>
              <a:rPr lang="en-US" sz="3600" dirty="0">
                <a:latin typeface="+mj-lt"/>
                <a:cs typeface="Segoe UI"/>
              </a:rPr>
              <a:t>teams are comprised of only professional negotiators.</a:t>
            </a:r>
            <a:endParaRPr lang="en-US" sz="3600" dirty="0">
              <a:latin typeface="+mj-lt"/>
              <a:cs typeface="Calibri" panose="020F0502020204030204"/>
            </a:endParaRPr>
          </a:p>
        </p:txBody>
      </p:sp>
      <p:cxnSp>
        <p:nvCxnSpPr>
          <p:cNvPr id="5" name="Straight Connector 4">
            <a:extLst>
              <a:ext uri="{FF2B5EF4-FFF2-40B4-BE49-F238E27FC236}">
                <a16:creationId xmlns:a16="http://schemas.microsoft.com/office/drawing/2014/main" id="{134C7388-BBEA-0859-0C8C-8E618419B9EA}"/>
              </a:ext>
            </a:extLst>
          </p:cNvPr>
          <p:cNvCxnSpPr>
            <a:cxnSpLocks/>
          </p:cNvCxnSpPr>
          <p:nvPr/>
        </p:nvCxnSpPr>
        <p:spPr>
          <a:xfrm>
            <a:off x="5242560" y="3706368"/>
            <a:ext cx="66202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54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5330199-E880-1EB3-57EF-152861D9B458}"/>
              </a:ext>
            </a:extLst>
          </p:cNvPr>
          <p:cNvSpPr/>
          <p:nvPr/>
        </p:nvSpPr>
        <p:spPr>
          <a:xfrm>
            <a:off x="0" y="0"/>
            <a:ext cx="12192000" cy="31211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ea of hands in the middle">
            <a:extLst>
              <a:ext uri="{FF2B5EF4-FFF2-40B4-BE49-F238E27FC236}">
                <a16:creationId xmlns:a16="http://schemas.microsoft.com/office/drawing/2014/main" id="{3027077B-3F86-B608-F8E2-7E8B5ADDF949}"/>
              </a:ext>
            </a:extLst>
          </p:cNvPr>
          <p:cNvPicPr>
            <a:picLocks/>
          </p:cNvPicPr>
          <p:nvPr/>
        </p:nvPicPr>
        <p:blipFill rotWithShape="1">
          <a:blip r:embed="rId2" cstate="hqprint">
            <a:duotone>
              <a:schemeClr val="accent1">
                <a:shade val="45000"/>
                <a:satMod val="135000"/>
              </a:schemeClr>
              <a:prstClr val="white"/>
            </a:duotone>
            <a:alphaModFix amt="45000"/>
            <a:extLst>
              <a:ext uri="{28A0092B-C50C-407E-A947-70E740481C1C}">
                <a14:useLocalDpi xmlns:a14="http://schemas.microsoft.com/office/drawing/2010/main"/>
              </a:ext>
            </a:extLst>
          </a:blip>
          <a:srcRect/>
          <a:stretch/>
        </p:blipFill>
        <p:spPr>
          <a:xfrm>
            <a:off x="6574571" y="1038625"/>
            <a:ext cx="4780751" cy="4780750"/>
          </a:xfrm>
          <a:prstGeom prst="ellipse">
            <a:avLst/>
          </a:prstGeom>
          <a:effectLst>
            <a:softEdge rad="0"/>
          </a:effectLst>
        </p:spPr>
      </p:pic>
      <p:pic>
        <p:nvPicPr>
          <p:cNvPr id="16" name="Picture 15">
            <a:extLst>
              <a:ext uri="{FF2B5EF4-FFF2-40B4-BE49-F238E27FC236}">
                <a16:creationId xmlns:a16="http://schemas.microsoft.com/office/drawing/2014/main" id="{437005B0-0305-BA02-2330-36DB3BC72E13}"/>
              </a:ext>
            </a:extLst>
          </p:cNvPr>
          <p:cNvPicPr>
            <a:picLocks noChangeAspect="1"/>
          </p:cNvPicPr>
          <p:nvPr/>
        </p:nvPicPr>
        <p:blipFill>
          <a:blip r:embed="rId3"/>
          <a:stretch>
            <a:fillRect/>
          </a:stretch>
        </p:blipFill>
        <p:spPr>
          <a:xfrm>
            <a:off x="4986527" y="2738134"/>
            <a:ext cx="5259323" cy="1381732"/>
          </a:xfrm>
          <a:prstGeom prst="rect">
            <a:avLst/>
          </a:prstGeom>
        </p:spPr>
      </p:pic>
      <p:sp>
        <p:nvSpPr>
          <p:cNvPr id="18" name="TextBox 17">
            <a:extLst>
              <a:ext uri="{FF2B5EF4-FFF2-40B4-BE49-F238E27FC236}">
                <a16:creationId xmlns:a16="http://schemas.microsoft.com/office/drawing/2014/main" id="{06F02DEF-98DA-54C7-BF13-612B2BEC5C55}"/>
              </a:ext>
            </a:extLst>
          </p:cNvPr>
          <p:cNvSpPr txBox="1"/>
          <p:nvPr/>
        </p:nvSpPr>
        <p:spPr>
          <a:xfrm>
            <a:off x="1012239" y="783061"/>
            <a:ext cx="2864816" cy="1446550"/>
          </a:xfrm>
          <a:prstGeom prst="rect">
            <a:avLst/>
          </a:prstGeom>
          <a:noFill/>
        </p:spPr>
        <p:txBody>
          <a:bodyPr wrap="square" rtlCol="0">
            <a:spAutoFit/>
          </a:bodyPr>
          <a:lstStyle/>
          <a:p>
            <a:r>
              <a:rPr lang="en-US" sz="8800" b="1" dirty="0">
                <a:solidFill>
                  <a:schemeClr val="accent1"/>
                </a:solidFill>
              </a:rPr>
              <a:t>False:</a:t>
            </a:r>
          </a:p>
        </p:txBody>
      </p:sp>
      <p:sp>
        <p:nvSpPr>
          <p:cNvPr id="4" name="Subtitle 2">
            <a:extLst>
              <a:ext uri="{FF2B5EF4-FFF2-40B4-BE49-F238E27FC236}">
                <a16:creationId xmlns:a16="http://schemas.microsoft.com/office/drawing/2014/main" id="{337ABF71-46D6-A1FC-6304-C7E871E62B64}"/>
              </a:ext>
            </a:extLst>
          </p:cNvPr>
          <p:cNvSpPr txBox="1">
            <a:spLocks/>
          </p:cNvSpPr>
          <p:nvPr/>
        </p:nvSpPr>
        <p:spPr>
          <a:xfrm>
            <a:off x="1077769" y="1986396"/>
            <a:ext cx="3672837" cy="4097412"/>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896112">
              <a:spcBef>
                <a:spcPts val="980"/>
              </a:spcBef>
            </a:pPr>
            <a:r>
              <a:rPr lang="en-US" sz="2800" kern="1200" dirty="0">
                <a:solidFill>
                  <a:schemeClr val="tx1"/>
                </a:solidFill>
                <a:latin typeface="+mj-lt"/>
                <a:ea typeface="+mn-ea"/>
                <a:cs typeface="+mn-cs"/>
              </a:rPr>
              <a:t>NTEU teams are comprised of chapter leaders representing different workplaces, positions, and geographic locations. They bring real-world workplace issues and concerns to the table and ensure the diverse frontline perspective is represented.</a:t>
            </a:r>
            <a:endParaRPr lang="en-US" sz="3200" dirty="0">
              <a:latin typeface="+mj-lt"/>
              <a:cs typeface="Calibri" panose="020F0502020204030204"/>
            </a:endParaRPr>
          </a:p>
        </p:txBody>
      </p:sp>
    </p:spTree>
    <p:extLst>
      <p:ext uri="{BB962C8B-B14F-4D97-AF65-F5344CB8AC3E}">
        <p14:creationId xmlns:p14="http://schemas.microsoft.com/office/powerpoint/2010/main" val="297182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B0667-92E8-F311-DDF4-BFA53CFF6CB2}"/>
              </a:ext>
            </a:extLst>
          </p:cNvPr>
          <p:cNvSpPr>
            <a:spLocks noGrp="1"/>
          </p:cNvSpPr>
          <p:nvPr>
            <p:ph idx="4294967295"/>
          </p:nvPr>
        </p:nvSpPr>
        <p:spPr>
          <a:xfrm>
            <a:off x="5390387" y="5218176"/>
            <a:ext cx="7350253" cy="1231392"/>
          </a:xfrm>
        </p:spPr>
        <p:txBody>
          <a:bodyPr vert="horz" lIns="91440" tIns="45720" rIns="91440" bIns="45720" numCol="2" rtlCol="0" anchor="t">
            <a:normAutofit fontScale="77500" lnSpcReduction="20000"/>
          </a:bodyPr>
          <a:lstStyle/>
          <a:p>
            <a:pPr marL="0" indent="0">
              <a:lnSpc>
                <a:spcPct val="170000"/>
              </a:lnSpc>
              <a:spcBef>
                <a:spcPct val="0"/>
              </a:spcBef>
              <a:buNone/>
            </a:pPr>
            <a:r>
              <a:rPr lang="en-US" sz="3200" dirty="0">
                <a:cs typeface="Segoe UI"/>
              </a:rPr>
              <a:t>A. Jimmy Carter</a:t>
            </a:r>
            <a:br>
              <a:rPr lang="en-US" sz="3200" dirty="0">
                <a:cs typeface="Segoe UI"/>
              </a:rPr>
            </a:br>
            <a:r>
              <a:rPr lang="en-US" sz="3200" dirty="0">
                <a:cs typeface="Segoe UI"/>
              </a:rPr>
              <a:t>B. Franklin D. Roosevelt</a:t>
            </a:r>
          </a:p>
          <a:p>
            <a:pPr marL="0" indent="0">
              <a:lnSpc>
                <a:spcPct val="170000"/>
              </a:lnSpc>
              <a:spcBef>
                <a:spcPct val="0"/>
              </a:spcBef>
              <a:buNone/>
            </a:pPr>
            <a:r>
              <a:rPr lang="en-US" sz="3200" dirty="0">
                <a:cs typeface="Segoe UI"/>
              </a:rPr>
              <a:t>C. John F. Kennedy </a:t>
            </a:r>
            <a:br>
              <a:rPr lang="en-US" sz="3200" dirty="0">
                <a:cs typeface="Segoe UI"/>
              </a:rPr>
            </a:br>
            <a:r>
              <a:rPr lang="en-US" sz="3200" dirty="0">
                <a:cs typeface="Segoe UI"/>
              </a:rPr>
              <a:t>D. Lyndon B. Johnson </a:t>
            </a:r>
            <a:endParaRPr lang="en-US" sz="3200" dirty="0">
              <a:cs typeface="Calibri" panose="020F0502020204030204"/>
            </a:endParaRPr>
          </a:p>
        </p:txBody>
      </p:sp>
      <p:sp>
        <p:nvSpPr>
          <p:cNvPr id="2" name="TextBox 1">
            <a:extLst>
              <a:ext uri="{FF2B5EF4-FFF2-40B4-BE49-F238E27FC236}">
                <a16:creationId xmlns:a16="http://schemas.microsoft.com/office/drawing/2014/main" id="{D802FD64-5A0F-FF50-E18C-FA9A8E7F7685}"/>
              </a:ext>
            </a:extLst>
          </p:cNvPr>
          <p:cNvSpPr txBox="1"/>
          <p:nvPr/>
        </p:nvSpPr>
        <p:spPr>
          <a:xfrm>
            <a:off x="5219700" y="1993333"/>
            <a:ext cx="6704075"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0"/>
              </a:spcBef>
            </a:pPr>
            <a:r>
              <a:rPr lang="en-US" sz="2200" b="1" i="1" dirty="0">
                <a:solidFill>
                  <a:schemeClr val="accent1"/>
                </a:solidFill>
                <a:cs typeface="Segoe UI"/>
              </a:rPr>
              <a:t>Through the power of collective bargaining, NTEU members have negotiated agreements that provide for expanded workplace rights, benefits and programs. </a:t>
            </a:r>
            <a:endParaRPr lang="en-US" sz="2200" b="1" i="1" dirty="0">
              <a:solidFill>
                <a:schemeClr val="accent1"/>
              </a:solidFill>
            </a:endParaRPr>
          </a:p>
          <a:p>
            <a:pPr algn="ctr">
              <a:spcBef>
                <a:spcPct val="0"/>
              </a:spcBef>
            </a:pPr>
            <a:endParaRPr lang="en-US" sz="2800" dirty="0">
              <a:latin typeface="+mj-lt"/>
              <a:cs typeface="Segoe UI"/>
            </a:endParaRPr>
          </a:p>
          <a:p>
            <a:pPr algn="ctr">
              <a:spcBef>
                <a:spcPct val="0"/>
              </a:spcBef>
            </a:pPr>
            <a:r>
              <a:rPr lang="en-US" sz="3200" dirty="0">
                <a:latin typeface="+mj-lt"/>
                <a:cs typeface="Segoe UI"/>
              </a:rPr>
              <a:t>Which president signed an executive order giving federal employees the right to collective bargaining?  </a:t>
            </a:r>
            <a:endParaRPr lang="en-US" sz="3200" dirty="0">
              <a:latin typeface="+mj-lt"/>
              <a:cs typeface="Calibri"/>
            </a:endParaRPr>
          </a:p>
        </p:txBody>
      </p:sp>
      <p:cxnSp>
        <p:nvCxnSpPr>
          <p:cNvPr id="5" name="Straight Connector 4">
            <a:extLst>
              <a:ext uri="{FF2B5EF4-FFF2-40B4-BE49-F238E27FC236}">
                <a16:creationId xmlns:a16="http://schemas.microsoft.com/office/drawing/2014/main" id="{67FD536D-6597-CC11-FAC0-5ACBB599F5AF}"/>
              </a:ext>
            </a:extLst>
          </p:cNvPr>
          <p:cNvCxnSpPr>
            <a:cxnSpLocks/>
          </p:cNvCxnSpPr>
          <p:nvPr/>
        </p:nvCxnSpPr>
        <p:spPr>
          <a:xfrm>
            <a:off x="5303519" y="5193792"/>
            <a:ext cx="662025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794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50th Anniversary: Executive Order 10988 | FLRA">
            <a:extLst>
              <a:ext uri="{FF2B5EF4-FFF2-40B4-BE49-F238E27FC236}">
                <a16:creationId xmlns:a16="http://schemas.microsoft.com/office/drawing/2014/main" id="{83729846-21A7-8CE1-98CE-A62CE1444214}"/>
              </a:ext>
            </a:extLst>
          </p:cNvPr>
          <p:cNvPicPr>
            <a:picLocks noChangeAspect="1"/>
          </p:cNvPicPr>
          <p:nvPr/>
        </p:nvPicPr>
        <p:blipFill rotWithShape="1">
          <a:blip r:embed="rId2"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66" y="0"/>
            <a:ext cx="12208620" cy="4050030"/>
          </a:xfrm>
          <a:prstGeom prst="rect">
            <a:avLst/>
          </a:prstGeom>
        </p:spPr>
      </p:pic>
      <p:sp>
        <p:nvSpPr>
          <p:cNvPr id="7" name="Rectangle 6">
            <a:extLst>
              <a:ext uri="{FF2B5EF4-FFF2-40B4-BE49-F238E27FC236}">
                <a16:creationId xmlns:a16="http://schemas.microsoft.com/office/drawing/2014/main" id="{C8EAE5CB-7997-AA89-3494-320E998797DD}"/>
              </a:ext>
            </a:extLst>
          </p:cNvPr>
          <p:cNvSpPr/>
          <p:nvPr/>
        </p:nvSpPr>
        <p:spPr>
          <a:xfrm>
            <a:off x="477012" y="3939159"/>
            <a:ext cx="11276033" cy="96385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991FF60-209C-4E55-0201-5AB90B8F1BCF}"/>
              </a:ext>
            </a:extLst>
          </p:cNvPr>
          <p:cNvSpPr txBox="1"/>
          <p:nvPr/>
        </p:nvSpPr>
        <p:spPr>
          <a:xfrm>
            <a:off x="4370664" y="3781531"/>
            <a:ext cx="8551332" cy="1200329"/>
          </a:xfrm>
          <a:prstGeom prst="rect">
            <a:avLst/>
          </a:prstGeom>
          <a:noFill/>
        </p:spPr>
        <p:txBody>
          <a:bodyPr wrap="square" rtlCol="0">
            <a:spAutoFit/>
          </a:bodyPr>
          <a:lstStyle/>
          <a:p>
            <a:r>
              <a:rPr lang="en-US" sz="7200" dirty="0">
                <a:latin typeface="+mj-lt"/>
                <a:cs typeface="Segoe UI"/>
              </a:rPr>
              <a:t>C. John F. Kennedy</a:t>
            </a:r>
            <a:endParaRPr lang="en-US" sz="7200" dirty="0">
              <a:latin typeface="+mj-lt"/>
            </a:endParaRPr>
          </a:p>
        </p:txBody>
      </p:sp>
      <p:sp>
        <p:nvSpPr>
          <p:cNvPr id="6" name="TextBox 5">
            <a:extLst>
              <a:ext uri="{FF2B5EF4-FFF2-40B4-BE49-F238E27FC236}">
                <a16:creationId xmlns:a16="http://schemas.microsoft.com/office/drawing/2014/main" id="{CF85FB6B-1A5A-4910-AEC7-6C0A9CA83585}"/>
              </a:ext>
            </a:extLst>
          </p:cNvPr>
          <p:cNvSpPr txBox="1"/>
          <p:nvPr/>
        </p:nvSpPr>
        <p:spPr>
          <a:xfrm>
            <a:off x="799912" y="3771519"/>
            <a:ext cx="4076887" cy="1200329"/>
          </a:xfrm>
          <a:prstGeom prst="rect">
            <a:avLst/>
          </a:prstGeom>
          <a:noFill/>
        </p:spPr>
        <p:txBody>
          <a:bodyPr wrap="square" rtlCol="0">
            <a:spAutoFit/>
          </a:bodyPr>
          <a:lstStyle/>
          <a:p>
            <a:r>
              <a:rPr lang="en-US" sz="7200" b="1" dirty="0">
                <a:solidFill>
                  <a:schemeClr val="accent5">
                    <a:lumMod val="75000"/>
                  </a:schemeClr>
                </a:solidFill>
              </a:rPr>
              <a:t>Answer:</a:t>
            </a:r>
          </a:p>
        </p:txBody>
      </p:sp>
      <p:sp>
        <p:nvSpPr>
          <p:cNvPr id="4" name="Subtitle 2">
            <a:extLst>
              <a:ext uri="{FF2B5EF4-FFF2-40B4-BE49-F238E27FC236}">
                <a16:creationId xmlns:a16="http://schemas.microsoft.com/office/drawing/2014/main" id="{B6FC02A9-B82A-E34D-C2D8-5D1422106045}"/>
              </a:ext>
            </a:extLst>
          </p:cNvPr>
          <p:cNvSpPr txBox="1">
            <a:spLocks/>
          </p:cNvSpPr>
          <p:nvPr/>
        </p:nvSpPr>
        <p:spPr>
          <a:xfrm>
            <a:off x="477012" y="4976260"/>
            <a:ext cx="11237976" cy="179639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941832">
              <a:lnSpc>
                <a:spcPct val="100000"/>
              </a:lnSpc>
              <a:spcBef>
                <a:spcPts val="1030"/>
              </a:spcBef>
            </a:pPr>
            <a:r>
              <a:rPr lang="en-US" sz="3200" kern="1200" dirty="0">
                <a:solidFill>
                  <a:srgbClr val="000000"/>
                </a:solidFill>
                <a:latin typeface="+mj-lt"/>
                <a:ea typeface="+mn-ea"/>
                <a:cs typeface="+mn-cs"/>
              </a:rPr>
              <a:t>In 1962, federal employees first obtained the right to </a:t>
            </a:r>
            <a:br>
              <a:rPr lang="en-US" sz="3200" kern="1200" dirty="0">
                <a:solidFill>
                  <a:srgbClr val="000000"/>
                </a:solidFill>
                <a:latin typeface="+mj-lt"/>
                <a:ea typeface="+mn-ea"/>
                <a:cs typeface="+mn-cs"/>
              </a:rPr>
            </a:br>
            <a:r>
              <a:rPr lang="en-US" sz="3200" kern="1200" dirty="0">
                <a:solidFill>
                  <a:srgbClr val="000000"/>
                </a:solidFill>
                <a:latin typeface="+mj-lt"/>
                <a:ea typeface="+mn-ea"/>
                <a:cs typeface="+mn-cs"/>
              </a:rPr>
              <a:t>engage in collective bargaining through an executive order </a:t>
            </a:r>
            <a:br>
              <a:rPr lang="en-US" sz="3200" kern="1200" dirty="0">
                <a:solidFill>
                  <a:srgbClr val="000000"/>
                </a:solidFill>
                <a:latin typeface="+mj-lt"/>
                <a:ea typeface="+mn-ea"/>
                <a:cs typeface="+mn-cs"/>
              </a:rPr>
            </a:br>
            <a:r>
              <a:rPr lang="en-US" sz="3200" kern="1200" dirty="0">
                <a:solidFill>
                  <a:srgbClr val="000000"/>
                </a:solidFill>
                <a:latin typeface="+mj-lt"/>
                <a:ea typeface="+mn-ea"/>
                <a:cs typeface="+mn-cs"/>
              </a:rPr>
              <a:t>issued by President John F. Kennedy. </a:t>
            </a:r>
            <a:endParaRPr lang="en-US" sz="3200" dirty="0">
              <a:latin typeface="+mj-lt"/>
            </a:endParaRPr>
          </a:p>
        </p:txBody>
      </p:sp>
    </p:spTree>
    <p:extLst>
      <p:ext uri="{BB962C8B-B14F-4D97-AF65-F5344CB8AC3E}">
        <p14:creationId xmlns:p14="http://schemas.microsoft.com/office/powerpoint/2010/main" val="381221068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3a1d3fe-5523-40c3-87b9-845c2878c77a">
      <Terms xmlns="http://schemas.microsoft.com/office/infopath/2007/PartnerControls"/>
    </lcf76f155ced4ddcb4097134ff3c332f>
    <TaxCatchAll xmlns="a2689fc0-a6ea-4402-93a1-de758133297f" xsi:nil="true"/>
    <SharedWithUsers xmlns="a2689fc0-a6ea-4402-93a1-de758133297f">
      <UserInfo>
        <DisplayName>Stacy Neidoff</DisplayName>
        <AccountId>17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737B678F1B1D41A6E5A68DB3F0BB92" ma:contentTypeVersion="17" ma:contentTypeDescription="Create a new document." ma:contentTypeScope="" ma:versionID="03e1d8005d881b1b4a1f09ab2ee39e95">
  <xsd:schema xmlns:xsd="http://www.w3.org/2001/XMLSchema" xmlns:xs="http://www.w3.org/2001/XMLSchema" xmlns:p="http://schemas.microsoft.com/office/2006/metadata/properties" xmlns:ns2="83a1d3fe-5523-40c3-87b9-845c2878c77a" xmlns:ns3="a2689fc0-a6ea-4402-93a1-de758133297f" targetNamespace="http://schemas.microsoft.com/office/2006/metadata/properties" ma:root="true" ma:fieldsID="004aef4b322fc51583605c13b998f41d" ns2:_="" ns3:_="">
    <xsd:import namespace="83a1d3fe-5523-40c3-87b9-845c2878c77a"/>
    <xsd:import namespace="a2689fc0-a6ea-4402-93a1-de75813329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a1d3fe-5523-40c3-87b9-845c2878c7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025220-abd7-486a-a74f-723691384d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689fc0-a6ea-4402-93a1-de75813329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d99de70-cf7e-47cb-92da-46209d979ea1}" ma:internalName="TaxCatchAll" ma:showField="CatchAllData" ma:web="a2689fc0-a6ea-4402-93a1-de75813329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4AEDE-4F7C-4513-9549-CC6262E47BDC}">
  <ds:schemaRefs>
    <ds:schemaRef ds:uri="http://schemas.microsoft.com/sharepoint/v3/contenttype/forms"/>
  </ds:schemaRefs>
</ds:datastoreItem>
</file>

<file path=customXml/itemProps2.xml><?xml version="1.0" encoding="utf-8"?>
<ds:datastoreItem xmlns:ds="http://schemas.openxmlformats.org/officeDocument/2006/customXml" ds:itemID="{4D95C68F-9C95-4DCE-A25C-6475551AF4CF}">
  <ds:schemaRefs>
    <ds:schemaRef ds:uri="http://purl.org/dc/dcmitype/"/>
    <ds:schemaRef ds:uri="http://schemas.microsoft.com/office/2006/documentManagement/types"/>
    <ds:schemaRef ds:uri="http://purl.org/dc/elements/1.1/"/>
    <ds:schemaRef ds:uri="http://purl.org/dc/terms/"/>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a2689fc0-a6ea-4402-93a1-de758133297f"/>
    <ds:schemaRef ds:uri="83a1d3fe-5523-40c3-87b9-845c2878c77a"/>
  </ds:schemaRefs>
</ds:datastoreItem>
</file>

<file path=customXml/itemProps3.xml><?xml version="1.0" encoding="utf-8"?>
<ds:datastoreItem xmlns:ds="http://schemas.openxmlformats.org/officeDocument/2006/customXml" ds:itemID="{1E746B96-7FA3-470B-BD50-34C2A37746E4}">
  <ds:schemaRefs>
    <ds:schemaRef ds:uri="83a1d3fe-5523-40c3-87b9-845c2878c77a"/>
    <ds:schemaRef ds:uri="a2689fc0-a6ea-4402-93a1-de75813329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TotalTime>
  <Words>570</Words>
  <Application>Microsoft Office PowerPoint</Application>
  <PresentationFormat>Widescreen</PresentationFormat>
  <Paragraphs>58</Paragraphs>
  <Slides>18</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Abadi</vt:lpstr>
      <vt:lpstr>Active</vt:lpstr>
      <vt:lpstr>Arial</vt:lpstr>
      <vt:lpstr>Calibri</vt:lpstr>
      <vt:lpstr>Calibri Light</vt:lpstr>
      <vt:lpstr>Proxima Nova</vt:lpstr>
      <vt:lpstr>Segoe UI</vt:lpstr>
      <vt:lpstr>Custom Design</vt:lpstr>
      <vt:lpstr>1_Office Theme</vt:lpstr>
      <vt:lpstr>Office Theme</vt:lpstr>
      <vt:lpstr>Take the NTEU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all that you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Punsalan</dc:creator>
  <cp:lastModifiedBy>Sheila McCormick</cp:lastModifiedBy>
  <cp:revision>1</cp:revision>
  <dcterms:created xsi:type="dcterms:W3CDTF">2023-08-04T17:59:41Z</dcterms:created>
  <dcterms:modified xsi:type="dcterms:W3CDTF">2023-08-18T14:01:28Z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0x01010078737B678F1B1D41A6E5A68DB3F0BB92</vt:lpwstr>
  </property>
  <property fmtid="{D5CDD505-2E9C-101B-9397-08002B2CF9AE}" pid="3" name="MediaServiceImageTags">
    <vt:lpwstr/>
  </property>
</Properties>
</file>