
<file path=[Content_Types].xml><?xml version="1.0" encoding="utf-8"?>
<Types xmlns="http://schemas.openxmlformats.org/package/2006/content-types">
  <Default Extension="gif" ContentType="image/gif"/>
  <Default Extension="HEIC" ContentType="image/pn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75A-B3CA-4308-8288-4AA3FDE33D80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4B8D-FEEF-4ACC-AE11-BD533592BCDC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6006-7E0B-4944-9FC8-8FFECA54B11C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3413-B80B-4905-8668-7292F4C8B0D5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dirty="0"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HEIC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F9E5-3A9B-4ABB-A7DB-8388E58CBE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NTEU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2EC05-A15B-43C0-BA69-64BCE9622F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dirty="0"/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1719282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533F3-CF00-4E7B-BEB7-0E7DF5815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802" y="685800"/>
            <a:ext cx="5769881" cy="1151965"/>
          </a:xfrm>
        </p:spPr>
        <p:txBody>
          <a:bodyPr>
            <a:normAutofit/>
          </a:bodyPr>
          <a:lstStyle/>
          <a:p>
            <a:r>
              <a:rPr lang="en-US" dirty="0"/>
              <a:t>Question 9</a:t>
            </a:r>
          </a:p>
        </p:txBody>
      </p:sp>
      <p:pic>
        <p:nvPicPr>
          <p:cNvPr id="5" name="Picture 4" descr="A picture containing pile, indoor, full, box&#10;&#10;Description automatically generated">
            <a:extLst>
              <a:ext uri="{FF2B5EF4-FFF2-40B4-BE49-F238E27FC236}">
                <a16:creationId xmlns:a16="http://schemas.microsoft.com/office/drawing/2014/main" id="{FE49E28C-FF21-4A05-8151-ADD457B78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59" r="20189" b="-1"/>
          <a:stretch/>
        </p:blipFill>
        <p:spPr>
          <a:xfrm>
            <a:off x="404226" y="10"/>
            <a:ext cx="4443984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B557F-A436-4324-88A5-6D823A1FC7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06755" y="2142066"/>
            <a:ext cx="5775928" cy="3232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  <a:t>NTEU won $533 million in back pay for federal employees illegally denied raises after suing which president?</a:t>
            </a:r>
          </a:p>
        </p:txBody>
      </p:sp>
    </p:spTree>
    <p:extLst>
      <p:ext uri="{BB962C8B-B14F-4D97-AF65-F5344CB8AC3E}">
        <p14:creationId xmlns:p14="http://schemas.microsoft.com/office/powerpoint/2010/main" val="3047163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4326E-1C35-4841-961C-EF5C8722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4951408" cy="1151965"/>
          </a:xfrm>
        </p:spPr>
        <p:txBody>
          <a:bodyPr>
            <a:normAutofit/>
          </a:bodyPr>
          <a:lstStyle/>
          <a:p>
            <a:r>
              <a:rPr lang="en-US" dirty="0"/>
              <a:t>Question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2BB2C-4627-40DE-A01D-18F648686E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076423"/>
            <a:ext cx="4951410" cy="3288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  <a:t>In October of 2020, a new benefit will be available to federal employees, thanks to NTEU’s work on Capitol Hill.</a:t>
            </a:r>
          </a:p>
          <a:p>
            <a:pPr marL="0" indent="0">
              <a:buNone/>
            </a:pPr>
            <a: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  <a:t>What is that benefit?</a:t>
            </a:r>
          </a:p>
        </p:txBody>
      </p:sp>
      <p:pic>
        <p:nvPicPr>
          <p:cNvPr id="5" name="Picture 4" descr="A picture containing room, refrigerator&#10;&#10;Description automatically generated">
            <a:extLst>
              <a:ext uri="{FF2B5EF4-FFF2-40B4-BE49-F238E27FC236}">
                <a16:creationId xmlns:a16="http://schemas.microsoft.com/office/drawing/2014/main" id="{9764518B-80F8-4824-99A1-6A76EC4E7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791" y="685800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46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731B1-8CF3-434C-AD47-280272F00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The End?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D3F1A3D-76DF-415F-8BB7-46871026B0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97" r="2697"/>
          <a:stretch>
            <a:fillRect/>
          </a:stretch>
        </p:blipFill>
        <p:spPr>
          <a:xfrm>
            <a:off x="7800414" y="173285"/>
            <a:ext cx="3598146" cy="507153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4068F-54B1-4AE5-B701-4A2BF5B81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625" y="2709052"/>
            <a:ext cx="6602477" cy="2362481"/>
          </a:xfrm>
        </p:spPr>
        <p:txBody>
          <a:bodyPr>
            <a:normAutofit fontScale="92500"/>
          </a:bodyPr>
          <a:lstStyle/>
          <a:p>
            <a:r>
              <a:rPr lang="en-US" sz="4400" b="1" cap="none" dirty="0">
                <a:latin typeface="Arial" panose="020B0604020202020204" pitchFamily="34" charset="0"/>
                <a:cs typeface="Arial" panose="020B0604020202020204" pitchFamily="34" charset="0"/>
              </a:rPr>
              <a:t>Not a chance.</a:t>
            </a:r>
          </a:p>
          <a:p>
            <a:r>
              <a:rPr lang="en-US" sz="4400" b="1" cap="none" dirty="0">
                <a:latin typeface="Arial" panose="020B0604020202020204" pitchFamily="34" charset="0"/>
                <a:cs typeface="Arial" panose="020B0604020202020204" pitchFamily="34" charset="0"/>
              </a:rPr>
              <a:t>NTEU is still going strong</a:t>
            </a:r>
          </a:p>
        </p:txBody>
      </p:sp>
    </p:spTree>
    <p:extLst>
      <p:ext uri="{BB962C8B-B14F-4D97-AF65-F5344CB8AC3E}">
        <p14:creationId xmlns:p14="http://schemas.microsoft.com/office/powerpoint/2010/main" val="2898429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1AAE666-D450-4D46-B3F5-E098145E8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0" name="Freeform 11">
            <a:extLst>
              <a:ext uri="{FF2B5EF4-FFF2-40B4-BE49-F238E27FC236}">
                <a16:creationId xmlns:a16="http://schemas.microsoft.com/office/drawing/2014/main" id="{035AEC3B-8780-40F2-8E36-164A29102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13">
            <a:extLst>
              <a:ext uri="{FF2B5EF4-FFF2-40B4-BE49-F238E27FC236}">
                <a16:creationId xmlns:a16="http://schemas.microsoft.com/office/drawing/2014/main" id="{54AA3E27-98A5-4774-AC72-D8E00FEC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25">
            <a:extLst>
              <a:ext uri="{FF2B5EF4-FFF2-40B4-BE49-F238E27FC236}">
                <a16:creationId xmlns:a16="http://schemas.microsoft.com/office/drawing/2014/main" id="{9795977E-891E-4A10-B802-1E5BF3642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Freeform 14">
            <a:extLst>
              <a:ext uri="{FF2B5EF4-FFF2-40B4-BE49-F238E27FC236}">
                <a16:creationId xmlns:a16="http://schemas.microsoft.com/office/drawing/2014/main" id="{6B918539-48DD-4DE8-ABA3-5281D70C8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48" name="5-Point Star 24">
            <a:extLst>
              <a:ext uri="{FF2B5EF4-FFF2-40B4-BE49-F238E27FC236}">
                <a16:creationId xmlns:a16="http://schemas.microsoft.com/office/drawing/2014/main" id="{0AB3BB71-4233-49EC-85FA-3CBE6B7C4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3A98CF9-7D8D-438E-99DF-0A89D4B6E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41FC7108-AE7D-4307-9ADD-F57B45DAF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2B4DC8D4-0E2A-474F-B754-0F2791ACA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42AC4-EE95-4D07-945F-46765029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75" y="1304459"/>
            <a:ext cx="3789188" cy="2124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100" dirty="0"/>
              <a:t>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973EC-AA6A-4D49-83F7-E20CC1A076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8493" y="3670853"/>
            <a:ext cx="3654819" cy="20291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sz="2200" cap="none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NTEU has been </a:t>
            </a:r>
            <a:br>
              <a:rPr lang="en-US" sz="2200" cap="none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cap="none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for a long time.</a:t>
            </a:r>
            <a:br>
              <a:rPr lang="en-US" sz="2200" cap="none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cap="none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200" cap="none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cap="none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year </a:t>
            </a:r>
            <a:br>
              <a:rPr lang="en-US" sz="2200" cap="none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cap="none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NTEU founded?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B0C90CD-139D-467F-9CA7-A8AC801A9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1D8E8B5-D845-43C0-A8A3-993DED3D5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37" y="5762147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73B6E81-982E-413D-9628-F3DFD4066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55B6670B-8ACA-4E47-8552-6122075BC0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75" r="11968" b="2"/>
          <a:stretch/>
        </p:blipFill>
        <p:spPr>
          <a:xfrm>
            <a:off x="5321367" y="684680"/>
            <a:ext cx="6174771" cy="54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03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E026A-30DE-4C3E-90A1-448C0C8FF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586" y="685800"/>
            <a:ext cx="6374097" cy="1151965"/>
          </a:xfrm>
        </p:spPr>
        <p:txBody>
          <a:bodyPr>
            <a:normAutofit/>
          </a:bodyPr>
          <a:lstStyle/>
          <a:p>
            <a:r>
              <a:rPr lang="en-US" dirty="0"/>
              <a:t>Question 2</a:t>
            </a:r>
          </a:p>
        </p:txBody>
      </p:sp>
      <p:pic>
        <p:nvPicPr>
          <p:cNvPr id="16" name="Picture Placeholder 14">
            <a:extLst>
              <a:ext uri="{FF2B5EF4-FFF2-40B4-BE49-F238E27FC236}">
                <a16:creationId xmlns:a16="http://schemas.microsoft.com/office/drawing/2014/main" id="{90C6E27C-991B-442C-A0AC-04996442DE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81" r="25172" b="-2"/>
          <a:stretch/>
        </p:blipFill>
        <p:spPr>
          <a:xfrm>
            <a:off x="376234" y="195953"/>
            <a:ext cx="3840480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46BE1-6311-4F95-872A-FEEC2F32B0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906" y="2142066"/>
            <a:ext cx="6946755" cy="3232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  <a:t>Fill in the missing words in NTEU’s mission statement.</a:t>
            </a:r>
          </a:p>
          <a:p>
            <a:pPr marL="0" indent="0">
              <a:buNone/>
            </a:pPr>
            <a:endParaRPr lang="en-US" sz="22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  <a:t>To organize federal employees to work together to ensure that every federal employee </a:t>
            </a:r>
            <a:b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  <a:t>is treated with ______ and _______.</a:t>
            </a:r>
          </a:p>
        </p:txBody>
      </p:sp>
    </p:spTree>
    <p:extLst>
      <p:ext uri="{BB962C8B-B14F-4D97-AF65-F5344CB8AC3E}">
        <p14:creationId xmlns:p14="http://schemas.microsoft.com/office/powerpoint/2010/main" val="4042335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6A55F-A361-4CA4-9F13-82760E839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6397155" cy="1151965"/>
          </a:xfrm>
        </p:spPr>
        <p:txBody>
          <a:bodyPr>
            <a:normAutofit/>
          </a:bodyPr>
          <a:lstStyle/>
          <a:p>
            <a:r>
              <a:rPr lang="en-US" dirty="0"/>
              <a:t>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4F478-BC4E-4A82-A102-DFBDCCC105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76423"/>
            <a:ext cx="6397157" cy="3288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  <a:t>During an election year, federal employees have a lot of political rights. This was not always the case. </a:t>
            </a:r>
            <a:b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  <a:t>In 1994, NTEU won major revisions to what law that broadened your ability to participate in political activities?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332CA4D-9DA0-4DBC-869A-A9B243BF8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124" y="967823"/>
            <a:ext cx="3836475" cy="3817292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359634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1F04-D8DC-4FD5-AE4A-02DE753C6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6397155" cy="1151965"/>
          </a:xfrm>
        </p:spPr>
        <p:txBody>
          <a:bodyPr>
            <a:normAutofit/>
          </a:bodyPr>
          <a:lstStyle/>
          <a:p>
            <a:r>
              <a:rPr lang="en-US" dirty="0"/>
              <a:t>Question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3573D-C80D-47B6-A41D-0BC4D6CBA8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76423"/>
            <a:ext cx="6397157" cy="27381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  <a:t>Which president signed an executive order giving federal employees the right to collective bargaining?</a:t>
            </a:r>
          </a:p>
        </p:txBody>
      </p:sp>
      <p:pic>
        <p:nvPicPr>
          <p:cNvPr id="4" name="Picture Placeholder 7" descr="A person holding a sign posing for the camera&#10;&#10;Description automatically generated">
            <a:extLst>
              <a:ext uri="{FF2B5EF4-FFF2-40B4-BE49-F238E27FC236}">
                <a16:creationId xmlns:a16="http://schemas.microsoft.com/office/drawing/2014/main" id="{F14F52E8-227F-4EAF-80F1-6D0930D935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5" r="-1155"/>
          <a:stretch/>
        </p:blipFill>
        <p:spPr>
          <a:xfrm>
            <a:off x="7568124" y="1545272"/>
            <a:ext cx="3836475" cy="2662395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975486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53BC-F4FD-4393-BC95-30C0F9AF9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586" y="685800"/>
            <a:ext cx="6374097" cy="1151965"/>
          </a:xfrm>
        </p:spPr>
        <p:txBody>
          <a:bodyPr>
            <a:normAutofit/>
          </a:bodyPr>
          <a:lstStyle/>
          <a:p>
            <a:r>
              <a:rPr lang="en-US" dirty="0"/>
              <a:t>Question 5</a:t>
            </a:r>
          </a:p>
        </p:txBody>
      </p:sp>
      <p:pic>
        <p:nvPicPr>
          <p:cNvPr id="5" name="Picture 4" descr="A picture containing person, dark, sitting, cake&#10;&#10;Description automatically generated">
            <a:extLst>
              <a:ext uri="{FF2B5EF4-FFF2-40B4-BE49-F238E27FC236}">
                <a16:creationId xmlns:a16="http://schemas.microsoft.com/office/drawing/2014/main" id="{D9351067-2125-4220-8C44-826C7C74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4" r="19126"/>
          <a:stretch/>
        </p:blipFill>
        <p:spPr>
          <a:xfrm>
            <a:off x="404226" y="10"/>
            <a:ext cx="3840480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B4826-904E-4DB8-BFD0-28EE39AE3A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906" y="2142066"/>
            <a:ext cx="6380777" cy="3232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  <a:t>In 1982, NTEU won passage of a groundbreaking new workplace option—alternative work schedules. </a:t>
            </a:r>
          </a:p>
          <a:p>
            <a:pPr marL="0" indent="0">
              <a:buNone/>
            </a:pPr>
            <a: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  <a:t>This gave employees more flexibilities and more time to dance along with a best-selling Michael Jackson album, also released in 1982.</a:t>
            </a:r>
          </a:p>
          <a:p>
            <a:pPr marL="0" indent="0">
              <a:buNone/>
            </a:pPr>
            <a: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  <a:t>What is the name of the album?</a:t>
            </a:r>
          </a:p>
        </p:txBody>
      </p:sp>
    </p:spTree>
    <p:extLst>
      <p:ext uri="{BB962C8B-B14F-4D97-AF65-F5344CB8AC3E}">
        <p14:creationId xmlns:p14="http://schemas.microsoft.com/office/powerpoint/2010/main" val="3014648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5D07A-2D31-40D9-9447-7377B3E6A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4951408" cy="1151965"/>
          </a:xfrm>
        </p:spPr>
        <p:txBody>
          <a:bodyPr>
            <a:normAutofit/>
          </a:bodyPr>
          <a:lstStyle/>
          <a:p>
            <a:r>
              <a:rPr lang="en-US"/>
              <a:t>Question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3F5A4-F0FA-4D3F-A50E-9088DE3DF0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076423"/>
            <a:ext cx="4951410" cy="3288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During the 35-day government shutdown that ended in January 2019, NTEU achieved a legislative victory with lasting consequences.</a:t>
            </a:r>
          </a:p>
          <a:p>
            <a:pPr marL="0" indent="0">
              <a:buNone/>
            </a:pP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A union-supported law was passed ensuring that federal employees would always receive what should another shutdown occur?</a:t>
            </a:r>
          </a:p>
        </p:txBody>
      </p:sp>
      <p:pic>
        <p:nvPicPr>
          <p:cNvPr id="5" name="Picture 4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09896E05-EF4C-4771-A00F-122E8C481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8" r="26103" b="-1"/>
          <a:stretch/>
        </p:blipFill>
        <p:spPr>
          <a:xfrm>
            <a:off x="6094410" y="10"/>
            <a:ext cx="5310189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151333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97E36-6D26-483F-BFB3-160B3496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4951408" cy="1151965"/>
          </a:xfrm>
        </p:spPr>
        <p:txBody>
          <a:bodyPr>
            <a:normAutofit/>
          </a:bodyPr>
          <a:lstStyle/>
          <a:p>
            <a:r>
              <a:rPr lang="en-US" dirty="0"/>
              <a:t>Question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E8510-4602-4F49-A4D2-3F6DFF6ED9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076423"/>
            <a:ext cx="4951410" cy="3288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  <a:t>NTEU keeps growing as word spreads about our top-notch representation. In 2018, employees of the Federal Law Enforcement Training Centers voted for NTEU. </a:t>
            </a:r>
          </a:p>
          <a:p>
            <a:pPr marL="0" indent="0">
              <a:buNone/>
            </a:pPr>
            <a: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  <a:t>At how many federal agencies does NTEU represent employees?</a:t>
            </a:r>
          </a:p>
        </p:txBody>
      </p:sp>
      <p:pic>
        <p:nvPicPr>
          <p:cNvPr id="4" name="Picture Placeholder 8" descr="A car parked in front of a building&#10;&#10;Description automatically generated">
            <a:extLst>
              <a:ext uri="{FF2B5EF4-FFF2-40B4-BE49-F238E27FC236}">
                <a16:creationId xmlns:a16="http://schemas.microsoft.com/office/drawing/2014/main" id="{EC0ECACA-0738-4C12-9DE6-0D27D4B38F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r="14414"/>
          <a:stretch/>
        </p:blipFill>
        <p:spPr>
          <a:xfrm>
            <a:off x="6094410" y="10"/>
            <a:ext cx="5310189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070187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2E7B508-0E63-4934-9679-204E65F18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3FCA92-E3F8-4767-BBFA-AC5E7C799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picture containing text, newspaper, person, person&#10;&#10;Description automatically generated">
            <a:extLst>
              <a:ext uri="{FF2B5EF4-FFF2-40B4-BE49-F238E27FC236}">
                <a16:creationId xmlns:a16="http://schemas.microsoft.com/office/drawing/2014/main" id="{CFDD73CB-84F6-475A-8788-6B87325B9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754" y="832052"/>
            <a:ext cx="3218106" cy="4731706"/>
          </a:xfrm>
          <a:prstGeom prst="rect">
            <a:avLst/>
          </a:prstGeom>
          <a:ln>
            <a:noFill/>
          </a:ln>
        </p:spPr>
      </p:pic>
      <p:sp>
        <p:nvSpPr>
          <p:cNvPr id="16" name="Freeform 9">
            <a:extLst>
              <a:ext uri="{FF2B5EF4-FFF2-40B4-BE49-F238E27FC236}">
                <a16:creationId xmlns:a16="http://schemas.microsoft.com/office/drawing/2014/main" id="{59D01F86-26B0-402D-9903-3842C88EF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93F4C1-07DE-4BDD-89D6-3C4E8CC43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755413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8F1DC-5590-4023-9B18-568BBCB2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90479"/>
            <a:ext cx="6382699" cy="11468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Question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D166F-0572-4719-9B3E-3CC7D92B3E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5"/>
            <a:ext cx="6382697" cy="3446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 represented by NTEU have a powerful set of rights and protections collected into one document. </a:t>
            </a:r>
          </a:p>
          <a:p>
            <a:pPr marL="0" indent="0">
              <a:buNone/>
            </a:pPr>
            <a:r>
              <a:rPr lang="en-US" sz="22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that document?</a:t>
            </a:r>
          </a:p>
        </p:txBody>
      </p:sp>
    </p:spTree>
    <p:extLst>
      <p:ext uri="{BB962C8B-B14F-4D97-AF65-F5344CB8AC3E}">
        <p14:creationId xmlns:p14="http://schemas.microsoft.com/office/powerpoint/2010/main" val="34816745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336</Words>
  <Application>Microsoft Office PowerPoint</Application>
  <PresentationFormat>Widescreen</PresentationFormat>
  <Paragraphs>34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Impact</vt:lpstr>
      <vt:lpstr>Main Event</vt:lpstr>
      <vt:lpstr>NTEU Trivia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Question 8</vt:lpstr>
      <vt:lpstr>Question 9</vt:lpstr>
      <vt:lpstr>Question 10</vt:lpstr>
      <vt:lpstr>The End?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NTEU Trivia</dc:title>
  <dc:creator>Sheila McCormick</dc:creator>
  <cp:lastModifiedBy>Sheila McCormick</cp:lastModifiedBy>
  <cp:revision>17</cp:revision>
  <dcterms:created xsi:type="dcterms:W3CDTF">2020-08-14T13:49:44Z</dcterms:created>
  <dcterms:modified xsi:type="dcterms:W3CDTF">2020-08-14T18:25:42Z</dcterms:modified>
</cp:coreProperties>
</file>